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428" r:id="rId3"/>
    <p:sldId id="429" r:id="rId4"/>
    <p:sldId id="283" r:id="rId5"/>
    <p:sldId id="484" r:id="rId7"/>
    <p:sldId id="260" r:id="rId8"/>
    <p:sldId id="461" r:id="rId9"/>
    <p:sldId id="460" r:id="rId10"/>
    <p:sldId id="462" r:id="rId11"/>
    <p:sldId id="261" r:id="rId12"/>
    <p:sldId id="284" r:id="rId13"/>
    <p:sldId id="262" r:id="rId14"/>
    <p:sldId id="430" r:id="rId15"/>
    <p:sldId id="265" r:id="rId16"/>
    <p:sldId id="266" r:id="rId17"/>
    <p:sldId id="481" r:id="rId18"/>
    <p:sldId id="465" r:id="rId19"/>
    <p:sldId id="468" r:id="rId20"/>
    <p:sldId id="479" r:id="rId21"/>
    <p:sldId id="469" r:id="rId22"/>
    <p:sldId id="474" r:id="rId23"/>
    <p:sldId id="475" r:id="rId24"/>
    <p:sldId id="476" r:id="rId25"/>
    <p:sldId id="511" r:id="rId26"/>
    <p:sldId id="394" r:id="rId27"/>
  </p:sldIdLst>
  <p:sldSz cx="9144000" cy="6858000" type="screen4x3"/>
  <p:notesSz cx="6858000" cy="9144000"/>
  <p:custDataLst>
    <p:tags r:id="rId35"/>
  </p:custDataLst>
  <p:defaultText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9" userDrawn="1">
          <p15:clr>
            <a:srgbClr val="A4A3A4"/>
          </p15:clr>
        </p15:guide>
        <p15:guide id="18" pos="101" userDrawn="1">
          <p15:clr>
            <a:srgbClr val="A4A3A4"/>
          </p15:clr>
        </p15:guide>
        <p15:guide id="20" pos="453" userDrawn="1">
          <p15:clr>
            <a:srgbClr val="A4A3A4"/>
          </p15:clr>
        </p15:guide>
        <p15:guide id="4" orient="horz" pos="5287" userDrawn="1">
          <p15:clr>
            <a:srgbClr val="A4A3A4"/>
          </p15:clr>
        </p15:guide>
        <p15:guide id="5" orient="horz" pos="5563" userDrawn="1">
          <p15:clr>
            <a:srgbClr val="A4A3A4"/>
          </p15:clr>
        </p15:guide>
        <p15:guide id="6" orient="horz" pos="5148" userDrawn="1">
          <p15:clr>
            <a:srgbClr val="A4A3A4"/>
          </p15:clr>
        </p15:guide>
        <p15:guide id="7" orient="horz" pos="3550" userDrawn="1">
          <p15:clr>
            <a:srgbClr val="A4A3A4"/>
          </p15:clr>
        </p15:guide>
        <p15:guide id="8" pos="947" userDrawn="1">
          <p15:clr>
            <a:srgbClr val="A4A3A4"/>
          </p15:clr>
        </p15:guide>
        <p15:guide id="9" orient="horz" pos="679" userDrawn="1">
          <p15:clr>
            <a:srgbClr val="A4A3A4"/>
          </p15:clr>
        </p15:guide>
        <p15:guide id="10" orient="horz" pos="4004" userDrawn="1">
          <p15:clr>
            <a:srgbClr val="A4A3A4"/>
          </p15:clr>
        </p15:guide>
        <p15:guide id="11" orient="horz" pos="4049" userDrawn="1">
          <p15:clr>
            <a:srgbClr val="A4A3A4"/>
          </p15:clr>
        </p15:guide>
        <p15:guide id="12" orient="horz" pos="3835" userDrawn="1">
          <p15:clr>
            <a:srgbClr val="A4A3A4"/>
          </p15:clr>
        </p15:guide>
        <p15:guide id="13" orient="horz" pos="3140" userDrawn="1">
          <p15:clr>
            <a:srgbClr val="A4A3A4"/>
          </p15:clr>
        </p15:guide>
        <p15:guide id="15" pos="285" userDrawn="1">
          <p15:clr>
            <a:srgbClr val="A4A3A4"/>
          </p15:clr>
        </p15:guide>
        <p15:guide id="17" pos="715" userDrawn="1">
          <p15:clr>
            <a:srgbClr val="A4A3A4"/>
          </p15:clr>
        </p15:guide>
        <p15:guide id="19" pos="2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m Gillies" initials="LAG" lastIdx="4" clrIdx="0"/>
  <p:cmAuthor id="2" name="VNBS (Vinay Babu S)" initials="VNBS" lastIdx="16" clrIdx="1"/>
  <p:cmAuthor id="3" name="Helen Parker" initials="HP" lastIdx="14" clrIdx="2"/>
  <p:cmAuthor id="4" name="Steven Barberini" initials="SB" lastIdx="6" clrIdx="3"/>
  <p:cmAuthor id="5" name="Helen Marshall" initials="HM" lastIdx="6" clrIdx="4"/>
  <p:cmAuthor id="6" name="QPHQ (Hu Ping)" initials="Q(P" lastIdx="14" clrIdx="5"/>
  <p:cmAuthor id="7" name="Yeats.wang" initials="Y" lastIdx="92" clrIdx="6"/>
  <p:cmAuthor id="8" name="fuhongyu" initials="f" lastIdx="18" clrIdx="7"/>
  <p:cmAuthor id="9" name="YMKA (Kang Yiming, Nora)" initials="Y(YN" lastIdx="4" clrIdx="8"/>
  <p:cmAuthor id="10" name="Jingyu SU" initials="JS" lastIdx="3"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65"/>
    <a:srgbClr val="FFCCFF"/>
    <a:srgbClr val="F5F5F5"/>
    <a:srgbClr val="FDFDFD"/>
    <a:srgbClr val="000066"/>
    <a:srgbClr val="EAFAF7"/>
    <a:srgbClr val="F7C805"/>
    <a:srgbClr val="002060"/>
    <a:srgbClr val="006666"/>
    <a:srgbClr val="827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1" autoAdjust="0"/>
    <p:restoredTop sz="71100" autoAdjust="0"/>
  </p:normalViewPr>
  <p:slideViewPr>
    <p:cSldViewPr snapToGrid="0" showGuides="1">
      <p:cViewPr varScale="1">
        <p:scale>
          <a:sx n="62" d="100"/>
          <a:sy n="62" d="100"/>
        </p:scale>
        <p:origin x="-2238" y="-78"/>
      </p:cViewPr>
      <p:guideLst>
        <p:guide orient="horz" pos="1309"/>
        <p:guide pos="101"/>
        <p:guide pos="453"/>
        <p:guide orient="horz" pos="5287"/>
        <p:guide orient="horz" pos="5563"/>
        <p:guide orient="horz" pos="5148"/>
        <p:guide orient="horz" pos="3550"/>
        <p:guide pos="947"/>
        <p:guide orient="horz" pos="679"/>
        <p:guide orient="horz" pos="4004"/>
        <p:guide orient="horz" pos="4049"/>
        <p:guide orient="horz" pos="3835"/>
        <p:guide orient="horz" pos="3140"/>
        <p:guide pos="285"/>
        <p:guide pos="715"/>
        <p:guide pos="228"/>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howGuides="1">
      <p:cViewPr varScale="1">
        <p:scale>
          <a:sx n="68" d="100"/>
          <a:sy n="68" d="100"/>
        </p:scale>
        <p:origin x="3101" y="48"/>
      </p:cViewPr>
      <p:guideLst>
        <p:guide orient="horz" pos="2936"/>
        <p:guide pos="218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4.xml"/><Relationship Id="rId34" Type="http://schemas.openxmlformats.org/officeDocument/2006/relationships/customXml" Target="../customXml/item3.xml"/><Relationship Id="rId33" Type="http://schemas.openxmlformats.org/officeDocument/2006/relationships/customXml" Target="../customXml/item2.xml"/><Relationship Id="rId32" Type="http://schemas.openxmlformats.org/officeDocument/2006/relationships/customXml" Target="../customXml/item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10181-E2CE-4132-9189-1B363E26F8DE}" type="datetimeFigureOut">
              <a:rPr lang="en-GB" smtClean="0"/>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07839-A6B2-4F5A-8AD9-C1FB575185A8}"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对于肥胖的糖友常常会遇到一些苦恼，例如：明知道体重超标对血糖控制不利，可就是不知道该怎么办？还有的糖友采取一些不正确的减肥方法，结果越减越肥，也不知道下一步该怎么做才正确？</a:t>
            </a:r>
            <a:endParaRPr lang="zh-CN" altLang="en-US"/>
          </a:p>
        </p:txBody>
      </p:sp>
      <p:sp>
        <p:nvSpPr>
          <p:cNvPr id="56324"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B71D5B88-A49A-40A8-B38D-57DB3D10091E}"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C07839-A6B2-4F5A-8AD9-C1FB575185A8}"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C07839-A6B2-4F5A-8AD9-C1FB575185A8}"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估计肥胖程度常用指标是体重指数（</a:t>
            </a:r>
            <a:r>
              <a:rPr lang="en-US" altLang="zh-CN"/>
              <a:t>BMI</a:t>
            </a:r>
            <a:r>
              <a:rPr lang="zh-CN" altLang="en-US"/>
              <a:t>）。体重指数的计算方法是以体重（</a:t>
            </a:r>
            <a:r>
              <a:rPr lang="en-US" altLang="zh-CN"/>
              <a:t>Kg</a:t>
            </a:r>
            <a:r>
              <a:rPr lang="zh-CN" altLang="en-US"/>
              <a:t>）除以身高（</a:t>
            </a:r>
            <a:r>
              <a:rPr lang="en-US" altLang="zh-CN"/>
              <a:t>m</a:t>
            </a:r>
            <a:r>
              <a:rPr lang="zh-CN" altLang="en-US"/>
              <a:t>）的平方，即</a:t>
            </a:r>
            <a:r>
              <a:rPr lang="en-US" altLang="zh-CN"/>
              <a:t>BMI=</a:t>
            </a:r>
            <a:r>
              <a:rPr lang="zh-CN" altLang="en-US"/>
              <a:t>体重</a:t>
            </a:r>
            <a:r>
              <a:rPr lang="en-US" altLang="zh-CN"/>
              <a:t>(Kg)/</a:t>
            </a:r>
            <a:r>
              <a:rPr lang="zh-CN" altLang="en-US"/>
              <a:t>身高</a:t>
            </a:r>
            <a:r>
              <a:rPr lang="en-US" altLang="zh-CN"/>
              <a:t>(m)²</a:t>
            </a:r>
            <a:r>
              <a:rPr lang="zh-CN" altLang="en-US"/>
              <a:t>。中国成人超重和肥胖的体重指数判定标准为：</a:t>
            </a:r>
            <a:r>
              <a:rPr lang="en-US" altLang="zh-CN"/>
              <a:t>BMI</a:t>
            </a:r>
            <a:r>
              <a:rPr lang="zh-CN" altLang="en-US"/>
              <a:t>在</a:t>
            </a:r>
            <a:r>
              <a:rPr lang="en-US" altLang="zh-CN"/>
              <a:t>24.0-27.9</a:t>
            </a:r>
            <a:r>
              <a:rPr lang="zh-CN" altLang="en-US"/>
              <a:t>之间为超重，</a:t>
            </a:r>
            <a:r>
              <a:rPr lang="en-US" altLang="zh-CN"/>
              <a:t>BMI</a:t>
            </a:r>
            <a:r>
              <a:rPr lang="zh-CN" altLang="en-US"/>
              <a:t>≥</a:t>
            </a:r>
            <a:r>
              <a:rPr lang="en-US" altLang="zh-CN"/>
              <a:t>28</a:t>
            </a:r>
            <a:r>
              <a:rPr lang="zh-CN" altLang="en-US"/>
              <a:t>为肥胖。</a:t>
            </a:r>
            <a:endParaRPr lang="zh-CN" altLang="en-US"/>
          </a:p>
          <a:p>
            <a:pPr eaLnBrk="1" hangingPunct="1">
              <a:spcBef>
                <a:spcPct val="0"/>
              </a:spcBef>
            </a:pPr>
            <a:endParaRPr lang="en-US" altLang="zh-CN"/>
          </a:p>
          <a:p>
            <a:pPr eaLnBrk="1" hangingPunct="1">
              <a:spcBef>
                <a:spcPct val="0"/>
              </a:spcBef>
            </a:pPr>
            <a:endParaRPr lang="zh-CN" altLang="en-US"/>
          </a:p>
        </p:txBody>
      </p:sp>
      <p:sp>
        <p:nvSpPr>
          <p:cNvPr id="5837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44AE1987-1B8F-4A7D-A7CA-4057F6F3BCB1}" type="slidenum">
              <a:rPr lang="zh-CN" altLang="en-US"/>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solidFill>
                  <a:srgbClr val="001965"/>
                </a:solidFill>
                <a:latin typeface="Verdana" panose="020B0604030504040204" pitchFamily="34" charset="0"/>
              </a:rPr>
              <a:t>研究表明，大多数个体的体重指数与身体脂肪的百分比含量有明显相关性，能较好地反映机体的肥胖程度。但在具体应用时应考虑其局限性，如对肌肉发达的运动员或水肿的病人，</a:t>
            </a:r>
            <a:r>
              <a:rPr lang="en-US" altLang="zh-CN">
                <a:solidFill>
                  <a:srgbClr val="001965"/>
                </a:solidFill>
                <a:latin typeface="Verdana" panose="020B0604030504040204" pitchFamily="34" charset="0"/>
              </a:rPr>
              <a:t>BMI</a:t>
            </a:r>
            <a:r>
              <a:rPr lang="zh-CN" altLang="en-US">
                <a:solidFill>
                  <a:srgbClr val="001965"/>
                </a:solidFill>
                <a:latin typeface="Verdana" panose="020B0604030504040204" pitchFamily="34" charset="0"/>
              </a:rPr>
              <a:t>可能过高估计其肥胖程度，老年人的肌肉组织与其脂肪组织相比</a:t>
            </a:r>
            <a:r>
              <a:rPr lang="en-US" altLang="zh-CN">
                <a:solidFill>
                  <a:srgbClr val="001965"/>
                </a:solidFill>
                <a:latin typeface="Verdana" panose="020B0604030504040204" pitchFamily="34" charset="0"/>
              </a:rPr>
              <a:t>,</a:t>
            </a:r>
            <a:r>
              <a:rPr lang="zh-CN" altLang="en-US">
                <a:solidFill>
                  <a:srgbClr val="001965"/>
                </a:solidFill>
                <a:latin typeface="Verdana" panose="020B0604030504040204" pitchFamily="34" charset="0"/>
              </a:rPr>
              <a:t>肌肉组织的减少较多，计算的体重指数可能过低估计其体重指数。我们可以来看一下这两幅图，两人的体重指数都是</a:t>
            </a:r>
            <a:r>
              <a:rPr lang="en-US" altLang="zh-CN">
                <a:solidFill>
                  <a:srgbClr val="001965"/>
                </a:solidFill>
                <a:latin typeface="Verdana" panose="020B0604030504040204" pitchFamily="34" charset="0"/>
              </a:rPr>
              <a:t>25kg/m</a:t>
            </a:r>
            <a:r>
              <a:rPr lang="en-US" altLang="zh-CN" baseline="30000">
                <a:solidFill>
                  <a:srgbClr val="001965"/>
                </a:solidFill>
                <a:latin typeface="Verdana" panose="020B0604030504040204" pitchFamily="34" charset="0"/>
              </a:rPr>
              <a:t>2</a:t>
            </a:r>
            <a:r>
              <a:rPr lang="zh-CN" altLang="en-US">
                <a:solidFill>
                  <a:srgbClr val="001965"/>
                </a:solidFill>
                <a:latin typeface="Verdana" panose="020B0604030504040204" pitchFamily="34" charset="0"/>
              </a:rPr>
              <a:t>，可谁是胖子显而易见！</a:t>
            </a:r>
            <a:r>
              <a:rPr lang="zh-CN" altLang="en-US">
                <a:solidFill>
                  <a:srgbClr val="001965"/>
                </a:solidFill>
                <a:latin typeface="宋体" panose="02010600030101010101" pitchFamily="2" charset="-122"/>
              </a:rPr>
              <a:t>由此看来，体重指数还不能完全准确和全面的来评价肥胖。</a:t>
            </a:r>
            <a:endParaRPr lang="zh-CN" altLang="en-US">
              <a:solidFill>
                <a:srgbClr val="001965"/>
              </a:solidFill>
              <a:latin typeface="Verdana" panose="020B0604030504040204" pitchFamily="34" charset="0"/>
            </a:endParaRPr>
          </a:p>
          <a:p>
            <a:pPr eaLnBrk="1" hangingPunct="1">
              <a:spcBef>
                <a:spcPct val="0"/>
              </a:spcBef>
            </a:pPr>
            <a:endParaRPr lang="zh-CN" altLang="en-US"/>
          </a:p>
        </p:txBody>
      </p:sp>
      <p:sp>
        <p:nvSpPr>
          <p:cNvPr id="59396"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9EF234D3-F4EB-4910-B443-3C913362BB47}"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solidFill>
                  <a:schemeClr val="bg1"/>
                </a:solidFill>
                <a:latin typeface="Verdana" panose="020B0604030504040204" pitchFamily="34" charset="0"/>
                <a:ea typeface="黑体" panose="02010609060101010101" pitchFamily="49" charset="-122"/>
              </a:rPr>
              <a:t>腰围是衡量体重是否正常的另一指标，</a:t>
            </a:r>
            <a:r>
              <a:rPr lang="zh-CN" altLang="en-US">
                <a:solidFill>
                  <a:srgbClr val="001965"/>
                </a:solidFill>
                <a:latin typeface="Verdana" panose="020B0604030504040204" pitchFamily="34" charset="0"/>
                <a:ea typeface="黑体" panose="02010609060101010101" pitchFamily="49" charset="-122"/>
              </a:rPr>
              <a:t>腰围是腰部周径的长度，是衡量腹型肥胖简单、实用的指标</a:t>
            </a:r>
            <a:endParaRPr lang="en-US" altLang="zh-CN">
              <a:solidFill>
                <a:srgbClr val="001965"/>
              </a:solidFill>
              <a:latin typeface="Verdana" panose="020B0604030504040204" pitchFamily="34" charset="0"/>
              <a:ea typeface="黑体" panose="02010609060101010101" pitchFamily="49" charset="-122"/>
            </a:endParaRPr>
          </a:p>
          <a:p>
            <a:pPr>
              <a:spcBef>
                <a:spcPct val="0"/>
              </a:spcBef>
            </a:pPr>
            <a:r>
              <a:rPr lang="zh-CN" altLang="en-US">
                <a:solidFill>
                  <a:schemeClr val="bg1"/>
                </a:solidFill>
                <a:latin typeface="Verdana" panose="020B0604030504040204" pitchFamily="34" charset="0"/>
                <a:ea typeface="黑体" panose="02010609060101010101" pitchFamily="49" charset="-122"/>
              </a:rPr>
              <a:t>如何正常测量腰围呢？</a:t>
            </a:r>
            <a:r>
              <a:rPr lang="zh-CN" altLang="en-US">
                <a:solidFill>
                  <a:srgbClr val="001965"/>
                </a:solidFill>
                <a:latin typeface="Verdana" panose="020B0604030504040204" pitchFamily="34" charset="0"/>
                <a:ea typeface="黑体" panose="02010609060101010101" pitchFamily="49" charset="-122"/>
              </a:rPr>
              <a:t>测量方法：自然站立，平静呼吸，沿右侧腋中线，确定髂骨上缘与第十二肋骨下缘连线的中点，将软尺紧贴皮肤沿水平方向围绕腹部一周</a:t>
            </a:r>
            <a:endParaRPr lang="en-US" altLang="zh-CN" sz="1100">
              <a:solidFill>
                <a:srgbClr val="001965"/>
              </a:solidFill>
              <a:latin typeface="Verdana" panose="020B0604030504040204" pitchFamily="34" charset="0"/>
              <a:ea typeface="黑体" panose="02010609060101010101" pitchFamily="49" charset="-122"/>
            </a:endParaRPr>
          </a:p>
          <a:p>
            <a:pPr>
              <a:spcBef>
                <a:spcPct val="0"/>
              </a:spcBef>
            </a:pPr>
            <a:endParaRPr lang="zh-CN" altLang="en-US" b="1">
              <a:solidFill>
                <a:schemeClr val="bg1"/>
              </a:solidFill>
              <a:latin typeface="Verdana" panose="020B0604030504040204" pitchFamily="34" charset="0"/>
              <a:ea typeface="黑体" panose="02010609060101010101" pitchFamily="49" charset="-122"/>
            </a:endParaRPr>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pPr>
            <a:fld id="{BBD3B691-9F60-490B-9A60-2073BAE2975E}"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lvl="1" eaLnBrk="1" hangingPunct="1">
              <a:spcBef>
                <a:spcPts val="800"/>
              </a:spcBef>
            </a:pPr>
            <a:r>
              <a:rPr lang="zh-CN" altLang="en-US">
                <a:solidFill>
                  <a:srgbClr val="001965"/>
                </a:solidFill>
                <a:latin typeface="宋体" panose="02010600030101010101" pitchFamily="2" charset="-122"/>
              </a:rPr>
              <a:t>如果脂肪主要在腹壁和腹腔内蓄积过多，被称为腹型肥胖，又称“中心型”或“向心性”肥胖，体型呈“苹果型”，目前公认腰围是衡量腹型肥胖最简单、实用的指标。</a:t>
            </a:r>
            <a:endParaRPr lang="zh-CN" altLang="en-US">
              <a:solidFill>
                <a:srgbClr val="001965"/>
              </a:solidFill>
              <a:latin typeface="宋体" panose="02010600030101010101" pitchFamily="2" charset="-122"/>
            </a:endParaRPr>
          </a:p>
          <a:p>
            <a:pPr marL="0" lvl="1" eaLnBrk="1" hangingPunct="1">
              <a:spcBef>
                <a:spcPts val="800"/>
              </a:spcBef>
            </a:pPr>
            <a:r>
              <a:rPr lang="zh-CN" altLang="en-US">
                <a:solidFill>
                  <a:srgbClr val="001965"/>
                </a:solidFill>
                <a:latin typeface="宋体" panose="02010600030101010101" pitchFamily="2" charset="-122"/>
              </a:rPr>
              <a:t>腰围的测定方法：受试者直立，两脚分开</a:t>
            </a:r>
            <a:r>
              <a:rPr lang="en-US" altLang="zh-CN">
                <a:solidFill>
                  <a:srgbClr val="001965"/>
                </a:solidFill>
                <a:latin typeface="宋体" panose="02010600030101010101" pitchFamily="2" charset="-122"/>
              </a:rPr>
              <a:t>30-40</a:t>
            </a:r>
            <a:r>
              <a:rPr lang="zh-CN" altLang="en-US">
                <a:solidFill>
                  <a:srgbClr val="001965"/>
                </a:solidFill>
                <a:latin typeface="宋体" panose="02010600030101010101" pitchFamily="2" charset="-122"/>
              </a:rPr>
              <a:t>厘米，用一根没有弹性、最小刻度为</a:t>
            </a:r>
            <a:r>
              <a:rPr lang="en-US" altLang="zh-CN">
                <a:solidFill>
                  <a:srgbClr val="001965"/>
                </a:solidFill>
                <a:latin typeface="宋体" panose="02010600030101010101" pitchFamily="2" charset="-122"/>
              </a:rPr>
              <a:t>1</a:t>
            </a:r>
            <a:r>
              <a:rPr lang="zh-CN" altLang="en-US">
                <a:solidFill>
                  <a:srgbClr val="001965"/>
                </a:solidFill>
                <a:latin typeface="宋体" panose="02010600030101010101" pitchFamily="2" charset="-122"/>
              </a:rPr>
              <a:t>毫米的软尺放在右侧腋中线胯骨上缘与第十二肋骨下缘连线的中点（通常是腰部的天然最窄部位），沿水平方向围绕腹部一周，紧贴而不压迫皮肤，在正常呼气末测量腰围的长度，读数准确至</a:t>
            </a:r>
            <a:r>
              <a:rPr lang="en-US" altLang="zh-CN">
                <a:solidFill>
                  <a:srgbClr val="001965"/>
                </a:solidFill>
                <a:latin typeface="宋体" panose="02010600030101010101" pitchFamily="2" charset="-122"/>
              </a:rPr>
              <a:t>1</a:t>
            </a:r>
            <a:r>
              <a:rPr lang="zh-CN" altLang="en-US">
                <a:solidFill>
                  <a:srgbClr val="001965"/>
                </a:solidFill>
                <a:latin typeface="宋体" panose="02010600030101010101" pitchFamily="2" charset="-122"/>
              </a:rPr>
              <a:t>毫米。</a:t>
            </a:r>
            <a:endParaRPr lang="en-US" altLang="zh-CN">
              <a:solidFill>
                <a:srgbClr val="001965"/>
              </a:solidFill>
              <a:latin typeface="宋体" panose="02010600030101010101" pitchFamily="2" charset="-122"/>
            </a:endParaRPr>
          </a:p>
          <a:p>
            <a:pPr marL="0" lvl="1" eaLnBrk="1" hangingPunct="1">
              <a:spcBef>
                <a:spcPts val="800"/>
              </a:spcBef>
            </a:pPr>
            <a:r>
              <a:rPr lang="zh-CN" altLang="en-US">
                <a:solidFill>
                  <a:srgbClr val="001965"/>
                </a:solidFill>
                <a:latin typeface="宋体" panose="02010600030101010101" pitchFamily="2" charset="-122"/>
              </a:rPr>
              <a:t>我国腹型肥胖的判定标准是：男性腰围</a:t>
            </a:r>
            <a:r>
              <a:rPr lang="en-US" altLang="zh-CN">
                <a:solidFill>
                  <a:srgbClr val="001965"/>
                </a:solidFill>
                <a:latin typeface="Verdana" panose="020B0604030504040204" pitchFamily="34" charset="0"/>
              </a:rPr>
              <a:t>≥90cm</a:t>
            </a:r>
            <a:r>
              <a:rPr lang="zh-CN" altLang="en-US">
                <a:solidFill>
                  <a:srgbClr val="001965"/>
                </a:solidFill>
                <a:latin typeface="Verdana" panose="020B0604030504040204" pitchFamily="34" charset="0"/>
              </a:rPr>
              <a:t>，女性腰围 </a:t>
            </a:r>
            <a:r>
              <a:rPr lang="en-US" altLang="zh-CN">
                <a:solidFill>
                  <a:srgbClr val="001965"/>
                </a:solidFill>
                <a:latin typeface="Verdana" panose="020B0604030504040204" pitchFamily="34" charset="0"/>
              </a:rPr>
              <a:t>≥85cm</a:t>
            </a:r>
            <a:endParaRPr lang="zh-CN" altLang="en-US">
              <a:solidFill>
                <a:srgbClr val="001965"/>
              </a:solidFill>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C07839-A6B2-4F5A-8AD9-C1FB575185A8}"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肥胖可以诱发各种内分泌及心血管系统疾病。前面我们讲到肥胖可以引起胰岛素抵抗，增加糖尿病前期与糖尿病患病率，而且胰岛素抵抗与代谢综合征密切相关。肥胖者的高血压患病率高，肥胖持续时间越长，发生高血压的危险性越大。有数据显示，BMI</a:t>
            </a:r>
            <a:r>
              <a:rPr lang="zh-CN" altLang="en-US">
                <a:sym typeface="Arial" panose="020B0604020202020204" pitchFamily="34" charset="0"/>
              </a:rPr>
              <a:t>≥24者的血脂异常检出率是BMI在24以下者的2.5倍，</a:t>
            </a:r>
            <a:r>
              <a:rPr lang="zh-CN" altLang="en-US"/>
              <a:t>BMI</a:t>
            </a:r>
            <a:r>
              <a:rPr lang="zh-CN" altLang="en-US">
                <a:sym typeface="Arial" panose="020B0604020202020204" pitchFamily="34" charset="0"/>
              </a:rPr>
              <a:t>≥28者的血脂异常检出率是BMI在24以下者的3.0倍。高血压、糖尿病和血脂异常是冠心病和其他动脉粥样硬化疾病的重要危险因素，而超重和肥胖导致这些危险因素聚集，大大促进了动脉粥样硬化的形成，冠心病事件的发病率随体重指数的上升而增高。脑动脉粥样硬化是缺血型卒中的病理基础，超重和肥胖导致的危险因素聚集是导致缺血型卒中增高的原因之一。与内分泌相关的癌症及某些消化系统癌症的发病率与超重和肥胖存在正相关性。（摘自</a:t>
            </a:r>
            <a:r>
              <a:rPr lang="zh-CN" altLang="en-US">
                <a:latin typeface="Verdana" panose="020B0604030504040204" pitchFamily="34" charset="0"/>
              </a:rPr>
              <a:t>中华人民共和国卫生部疾病控制司</a:t>
            </a:r>
            <a:r>
              <a:rPr lang="en-US" altLang="zh-CN">
                <a:latin typeface="Verdana" panose="020B0604030504040204" pitchFamily="34" charset="0"/>
              </a:rPr>
              <a:t>.</a:t>
            </a:r>
            <a:r>
              <a:rPr lang="zh-CN" altLang="en-US">
                <a:latin typeface="Verdana" panose="020B0604030504040204" pitchFamily="34" charset="0"/>
              </a:rPr>
              <a:t>中国成人超重和肥胖症预防控制指南</a:t>
            </a:r>
            <a:r>
              <a:rPr lang="en-US" altLang="zh-CN">
                <a:latin typeface="Verdana" panose="020B0604030504040204" pitchFamily="34" charset="0"/>
              </a:rPr>
              <a:t>,</a:t>
            </a:r>
            <a:r>
              <a:rPr lang="zh-CN" altLang="en-US">
                <a:latin typeface="Verdana" panose="020B0604030504040204" pitchFamily="34" charset="0"/>
              </a:rPr>
              <a:t>第</a:t>
            </a:r>
            <a:r>
              <a:rPr lang="en-US" altLang="zh-CN">
                <a:latin typeface="Verdana" panose="020B0604030504040204" pitchFamily="34" charset="0"/>
              </a:rPr>
              <a:t>9-12</a:t>
            </a:r>
            <a:r>
              <a:rPr lang="zh-CN" altLang="en-US">
                <a:latin typeface="Verdana" panose="020B0604030504040204" pitchFamily="34" charset="0"/>
              </a:rPr>
              <a:t>页）</a:t>
            </a:r>
            <a:endParaRPr lang="zh-CN" altLang="en-US">
              <a:sym typeface="Arial" panose="020B0604020202020204" pitchFamily="34" charset="0"/>
            </a:endParaRPr>
          </a:p>
          <a:p>
            <a:pPr eaLnBrk="1" hangingPunct="1">
              <a:spcBef>
                <a:spcPct val="0"/>
              </a:spcBef>
            </a:pPr>
            <a:endParaRPr lang="zh-CN" altLang="en-U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另外，腹型肥胖更是危害重重。腹型肥胖即我们常形容的大腹便便。以往错误的观念认为大腹便便是一种富态和福相，殊不知大腹便便隐含着如图中所示的这么多危害，它加重胰岛</a:t>
            </a:r>
            <a:r>
              <a:rPr lang="en-US" altLang="zh-CN"/>
              <a:t>β</a:t>
            </a:r>
            <a:r>
              <a:rPr lang="zh-CN" altLang="en-US"/>
              <a:t>细胞的负担，增加胰岛素抵抗，并且还会使心血管疾病的风险增加。国外也有研究证实，糖尿病合并肥胖的患者，其生活质量下降指数是患糖尿病但不伴肥胖和肥胖但无糖尿病这二者生活质量下降指数的之和。所以，肥胖的糖友进行科学减重就显得尤为重要。</a:t>
            </a:r>
            <a:endParaRPr lang="zh-CN" altLang="en-US"/>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pPr>
            <a:fld id="{AAE0BC10-10E7-490B-86C7-767933225FBE}"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N_地特_标题">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srcRect/>
          <a:stretch>
            <a:fillRect/>
          </a:stretch>
        </p:blipFill>
        <p:spPr>
          <a:xfrm>
            <a:off x="1" y="1204955"/>
            <a:ext cx="9144000" cy="4680000"/>
          </a:xfrm>
          <a:prstGeom prst="rect">
            <a:avLst/>
          </a:prstGeom>
        </p:spPr>
      </p:pic>
      <p:pic>
        <p:nvPicPr>
          <p:cNvPr id="5" name="Picture 4"/>
          <p:cNvPicPr>
            <a:picLocks noChangeAspect="1"/>
          </p:cNvPicPr>
          <p:nvPr userDrawn="1"/>
        </p:nvPicPr>
        <p:blipFill rotWithShape="1">
          <a:blip r:embed="rId3" cstate="print"/>
          <a:srcRect t="13454"/>
          <a:stretch>
            <a:fillRect/>
          </a:stretch>
        </p:blipFill>
        <p:spPr>
          <a:xfrm>
            <a:off x="8368365" y="86761"/>
            <a:ext cx="775635" cy="756000"/>
          </a:xfrm>
          <a:prstGeom prst="rect">
            <a:avLst/>
          </a:prstGeom>
        </p:spPr>
      </p:pic>
      <p:pic>
        <p:nvPicPr>
          <p:cNvPr id="7" name="Picture 2" descr="F:\Novonordisk\2014年NN医学服务\14044 健教中心幻灯更新 已开票\第二期 各类设计物料及电话患教PPT\NN提供\牛七七 插图\控制体重健康生活.jpg"/>
          <p:cNvPicPr>
            <a:picLocks noChangeAspect="1" noChangeArrowheads="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t="10175" b="2168"/>
          <a:stretch>
            <a:fillRect/>
          </a:stretch>
        </p:blipFill>
        <p:spPr bwMode="auto">
          <a:xfrm>
            <a:off x="1007953" y="842761"/>
            <a:ext cx="3188813" cy="3456384"/>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N_地特_标题">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srcRect/>
          <a:stretch>
            <a:fillRect/>
          </a:stretch>
        </p:blipFill>
        <p:spPr>
          <a:xfrm>
            <a:off x="1" y="1204955"/>
            <a:ext cx="9144000" cy="4680000"/>
          </a:xfrm>
          <a:prstGeom prst="rect">
            <a:avLst/>
          </a:prstGeom>
        </p:spPr>
      </p:pic>
      <p:pic>
        <p:nvPicPr>
          <p:cNvPr id="5" name="Picture 4"/>
          <p:cNvPicPr>
            <a:picLocks noChangeAspect="1"/>
          </p:cNvPicPr>
          <p:nvPr userDrawn="1"/>
        </p:nvPicPr>
        <p:blipFill rotWithShape="1">
          <a:blip r:embed="rId3" cstate="print"/>
          <a:srcRect t="13454"/>
          <a:stretch>
            <a:fillRect/>
          </a:stretch>
        </p:blipFill>
        <p:spPr>
          <a:xfrm>
            <a:off x="8368365" y="86761"/>
            <a:ext cx="775635" cy="756000"/>
          </a:xfrm>
          <a:prstGeom prst="rect">
            <a:avLst/>
          </a:prstGeom>
        </p:spPr>
      </p:pic>
      <p:pic>
        <p:nvPicPr>
          <p:cNvPr id="8" name="Picture 3" descr="F:\Novonordisk\2014年NN医学服务\14044 健教中心幻灯更新 已开票\第二期 各类设计物料及电话患教PPT\牛七七插图\牛七七3.jpg"/>
          <p:cNvPicPr>
            <a:picLocks noChangeAspect="1" noChangeArrowheads="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65" t="14886" r="16023" b="15790"/>
          <a:stretch>
            <a:fillRect/>
          </a:stretch>
        </p:blipFill>
        <p:spPr bwMode="auto">
          <a:xfrm>
            <a:off x="924954" y="570813"/>
            <a:ext cx="2500417" cy="3772181"/>
          </a:xfrm>
          <a:prstGeom prst="round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7180448" y="6339386"/>
            <a:ext cx="1826141" cy="350545"/>
          </a:xfrm>
          <a:prstGeom prst="rect">
            <a:avLst/>
          </a:prstGeom>
        </p:spPr>
        <p:txBody>
          <a:bodyPr wrap="none">
            <a:spAutoFit/>
          </a:bodyPr>
          <a:lstStyle/>
          <a:p>
            <a:pPr algn="ctr" hangingPunct="0">
              <a:lnSpc>
                <a:spcPct val="114000"/>
              </a:lnSpc>
              <a:buClr>
                <a:srgbClr val="009FDA"/>
              </a:buClr>
            </a:pPr>
            <a:r>
              <a:rPr lang="zh-CN" altLang="en-US" sz="1600" dirty="0">
                <a:solidFill>
                  <a:srgbClr val="001965"/>
                </a:solidFill>
                <a:latin typeface="Verdana" panose="020B0604030504040204" pitchFamily="34" charset="0"/>
                <a:ea typeface="微软雅黑" panose="020B0503020204020204" pitchFamily="34" charset="-122"/>
              </a:rPr>
              <a:t>中国健康教育中心</a:t>
            </a:r>
            <a:endParaRPr lang="en-US" sz="1600" dirty="0">
              <a:solidFill>
                <a:srgbClr val="001965"/>
              </a:solidFill>
              <a:latin typeface="Verdana" panose="020B0604030504040204" pitchFamily="34" charset="0"/>
              <a:ea typeface="微软雅黑" panose="020B0503020204020204" pitchFamily="34"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N_地特_空白">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stretch>
            <a:fillRect/>
          </a:stretch>
        </p:blipFill>
        <p:spPr>
          <a:xfrm>
            <a:off x="0" y="102552"/>
            <a:ext cx="9144000" cy="5142895"/>
          </a:xfrm>
          <a:prstGeom prst="rect">
            <a:avLst/>
          </a:prstGeom>
        </p:spPr>
      </p:pic>
      <p:sp>
        <p:nvSpPr>
          <p:cNvPr id="5" name="标题 1"/>
          <p:cNvSpPr>
            <a:spLocks noGrp="1"/>
          </p:cNvSpPr>
          <p:nvPr>
            <p:ph type="title"/>
          </p:nvPr>
        </p:nvSpPr>
        <p:spPr>
          <a:xfrm>
            <a:off x="719154" y="430027"/>
            <a:ext cx="8509000" cy="520700"/>
          </a:xfrm>
        </p:spPr>
        <p:txBody>
          <a:bodyPr/>
          <a:lstStyle>
            <a:lvl1pPr>
              <a:defRPr sz="2400" baseline="0">
                <a:solidFill>
                  <a:schemeClr val="bg1"/>
                </a:solidFill>
              </a:defRPr>
            </a:lvl1pPr>
          </a:lstStyle>
          <a:p>
            <a:r>
              <a:rPr lang="zh-CN" altLang="en-US" dirty="0"/>
              <a:t>单击此处编辑母版标题样式</a:t>
            </a:r>
            <a:endParaRPr lang="zh-CN" altLang="en-US" dirty="0"/>
          </a:p>
        </p:txBody>
      </p:sp>
      <p:sp>
        <p:nvSpPr>
          <p:cNvPr id="7" name="灯片编号占位符 5"/>
          <p:cNvSpPr>
            <a:spLocks noGrp="1"/>
          </p:cNvSpPr>
          <p:nvPr>
            <p:ph type="sldNum" sz="quarter" idx="4"/>
          </p:nvPr>
        </p:nvSpPr>
        <p:spPr>
          <a:xfrm>
            <a:off x="8660450" y="6492875"/>
            <a:ext cx="483550"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49C8B7B0-4AD2-4F61-9EBC-70FE580B2EFE}" type="slidenum">
              <a:rPr lang="zh-CN" altLang="en-US" smtClean="0"/>
            </a:fld>
            <a:endParaRPr lang="zh-CN" altLang="en-US"/>
          </a:p>
        </p:txBody>
      </p:sp>
      <p:cxnSp>
        <p:nvCxnSpPr>
          <p:cNvPr id="8" name="直接连接符 7"/>
          <p:cNvCxnSpPr/>
          <p:nvPr userDrawn="1"/>
        </p:nvCxnSpPr>
        <p:spPr>
          <a:xfrm>
            <a:off x="0" y="6284358"/>
            <a:ext cx="9144000" cy="1306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6B88148-319F-471A-8D69-21B4CC56F235}" type="datetimeFigureOut">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lvl1pPr>
          </a:lstStyle>
          <a:p>
            <a:fld id="{F4398CE2-033C-4C3D-8EF4-79BF456CB1ED}"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N_诺泽_标准">
    <p:spTree>
      <p:nvGrpSpPr>
        <p:cNvPr id="1" name=""/>
        <p:cNvGrpSpPr/>
        <p:nvPr/>
      </p:nvGrpSpPr>
      <p:grpSpPr>
        <a:xfrm>
          <a:off x="0" y="0"/>
          <a:ext cx="0" cy="0"/>
          <a:chOff x="0" y="0"/>
          <a:chExt cx="0" cy="0"/>
        </a:xfrm>
      </p:grpSpPr>
      <p:sp>
        <p:nvSpPr>
          <p:cNvPr id="3" name="Freeform 56"/>
          <p:cNvSpPr/>
          <p:nvPr userDrawn="1"/>
        </p:nvSpPr>
        <p:spPr bwMode="auto">
          <a:xfrm>
            <a:off x="7400448" y="0"/>
            <a:ext cx="1743552" cy="1257452"/>
          </a:xfrm>
          <a:custGeom>
            <a:avLst/>
            <a:gdLst>
              <a:gd name="T0" fmla="*/ 279 w 1633"/>
              <a:gd name="T1" fmla="*/ 305 h 1179"/>
              <a:gd name="T2" fmla="*/ 1633 w 1633"/>
              <a:gd name="T3" fmla="*/ 1179 h 1179"/>
              <a:gd name="T4" fmla="*/ 1633 w 1633"/>
              <a:gd name="T5" fmla="*/ 0 h 1179"/>
              <a:gd name="T6" fmla="*/ 0 w 1633"/>
              <a:gd name="T7" fmla="*/ 0 h 1179"/>
              <a:gd name="T8" fmla="*/ 279 w 1633"/>
              <a:gd name="T9" fmla="*/ 305 h 1179"/>
            </a:gdLst>
            <a:ahLst/>
            <a:cxnLst>
              <a:cxn ang="0">
                <a:pos x="T0" y="T1"/>
              </a:cxn>
              <a:cxn ang="0">
                <a:pos x="T2" y="T3"/>
              </a:cxn>
              <a:cxn ang="0">
                <a:pos x="T4" y="T5"/>
              </a:cxn>
              <a:cxn ang="0">
                <a:pos x="T6" y="T7"/>
              </a:cxn>
              <a:cxn ang="0">
                <a:pos x="T8" y="T9"/>
              </a:cxn>
            </a:cxnLst>
            <a:rect l="0" t="0" r="r" b="b"/>
            <a:pathLst>
              <a:path w="1633" h="1179">
                <a:moveTo>
                  <a:pt x="279" y="305"/>
                </a:moveTo>
                <a:cubicBezTo>
                  <a:pt x="686" y="520"/>
                  <a:pt x="1288" y="562"/>
                  <a:pt x="1633" y="1179"/>
                </a:cubicBezTo>
                <a:cubicBezTo>
                  <a:pt x="1633" y="0"/>
                  <a:pt x="1633" y="0"/>
                  <a:pt x="1633" y="0"/>
                </a:cubicBezTo>
                <a:cubicBezTo>
                  <a:pt x="0" y="0"/>
                  <a:pt x="0" y="0"/>
                  <a:pt x="0" y="0"/>
                </a:cubicBezTo>
                <a:cubicBezTo>
                  <a:pt x="22" y="97"/>
                  <a:pt x="95" y="207"/>
                  <a:pt x="279" y="305"/>
                </a:cubicBezTo>
                <a:close/>
              </a:path>
            </a:pathLst>
          </a:custGeom>
          <a:gradFill>
            <a:gsLst>
              <a:gs pos="40000">
                <a:srgbClr val="FFFFFF"/>
              </a:gs>
              <a:gs pos="100000">
                <a:srgbClr val="AEA79F"/>
              </a:gs>
            </a:gsLst>
            <a:lin ang="18000000" scaled="0"/>
          </a:gradFill>
          <a:ln>
            <a:noFill/>
          </a:ln>
        </p:spPr>
        <p:txBody>
          <a:bodyPr vert="horz" wrap="square" lIns="91440" tIns="45720" rIns="91440" bIns="45720" numCol="1" anchor="t" anchorCtr="0" compatLnSpc="1"/>
          <a:lstStyle/>
          <a:p>
            <a:endParaRPr lang="zh-CN" altLang="en-US"/>
          </a:p>
        </p:txBody>
      </p:sp>
      <p:sp>
        <p:nvSpPr>
          <p:cNvPr id="4" name="Freeform 56"/>
          <p:cNvSpPr/>
          <p:nvPr userDrawn="1"/>
        </p:nvSpPr>
        <p:spPr bwMode="auto">
          <a:xfrm>
            <a:off x="7684302" y="1"/>
            <a:ext cx="1459698" cy="1052736"/>
          </a:xfrm>
          <a:custGeom>
            <a:avLst/>
            <a:gdLst>
              <a:gd name="T0" fmla="*/ 279 w 1633"/>
              <a:gd name="T1" fmla="*/ 305 h 1179"/>
              <a:gd name="T2" fmla="*/ 1633 w 1633"/>
              <a:gd name="T3" fmla="*/ 1179 h 1179"/>
              <a:gd name="T4" fmla="*/ 1633 w 1633"/>
              <a:gd name="T5" fmla="*/ 0 h 1179"/>
              <a:gd name="T6" fmla="*/ 0 w 1633"/>
              <a:gd name="T7" fmla="*/ 0 h 1179"/>
              <a:gd name="T8" fmla="*/ 279 w 1633"/>
              <a:gd name="T9" fmla="*/ 305 h 1179"/>
            </a:gdLst>
            <a:ahLst/>
            <a:cxnLst>
              <a:cxn ang="0">
                <a:pos x="T0" y="T1"/>
              </a:cxn>
              <a:cxn ang="0">
                <a:pos x="T2" y="T3"/>
              </a:cxn>
              <a:cxn ang="0">
                <a:pos x="T4" y="T5"/>
              </a:cxn>
              <a:cxn ang="0">
                <a:pos x="T6" y="T7"/>
              </a:cxn>
              <a:cxn ang="0">
                <a:pos x="T8" y="T9"/>
              </a:cxn>
            </a:cxnLst>
            <a:rect l="0" t="0" r="r" b="b"/>
            <a:pathLst>
              <a:path w="1633" h="1179">
                <a:moveTo>
                  <a:pt x="279" y="305"/>
                </a:moveTo>
                <a:cubicBezTo>
                  <a:pt x="686" y="520"/>
                  <a:pt x="1288" y="562"/>
                  <a:pt x="1633" y="1179"/>
                </a:cubicBezTo>
                <a:cubicBezTo>
                  <a:pt x="1633" y="0"/>
                  <a:pt x="1633" y="0"/>
                  <a:pt x="1633" y="0"/>
                </a:cubicBezTo>
                <a:cubicBezTo>
                  <a:pt x="0" y="0"/>
                  <a:pt x="0" y="0"/>
                  <a:pt x="0" y="0"/>
                </a:cubicBezTo>
                <a:cubicBezTo>
                  <a:pt x="22" y="97"/>
                  <a:pt x="95" y="207"/>
                  <a:pt x="279" y="305"/>
                </a:cubicBezTo>
                <a:close/>
              </a:path>
            </a:pathLst>
          </a:custGeom>
          <a:gradFill>
            <a:gsLst>
              <a:gs pos="0">
                <a:srgbClr val="009FDA"/>
              </a:gs>
              <a:gs pos="100000">
                <a:srgbClr val="001965"/>
              </a:gs>
            </a:gsLst>
            <a:lin ang="18000000" scaled="0"/>
          </a:gradFill>
          <a:ln>
            <a:noFill/>
          </a:ln>
        </p:spPr>
        <p:txBody>
          <a:bodyPr vert="horz" wrap="square" lIns="91440" tIns="45720" rIns="91440" bIns="45720" numCol="1" anchor="t" anchorCtr="0" compatLnSpc="1"/>
          <a:lstStyle/>
          <a:p>
            <a:endParaRPr lang="zh-CN" altLang="en-US"/>
          </a:p>
        </p:txBody>
      </p:sp>
      <p:grpSp>
        <p:nvGrpSpPr>
          <p:cNvPr id="5" name="组合 4"/>
          <p:cNvGrpSpPr/>
          <p:nvPr userDrawn="1"/>
        </p:nvGrpSpPr>
        <p:grpSpPr>
          <a:xfrm flipH="1" flipV="1">
            <a:off x="0" y="5600548"/>
            <a:ext cx="1743552" cy="1257452"/>
            <a:chOff x="1253129" y="5436665"/>
            <a:chExt cx="1743552" cy="1257452"/>
          </a:xfrm>
        </p:grpSpPr>
        <p:sp>
          <p:nvSpPr>
            <p:cNvPr id="6" name="Freeform 56"/>
            <p:cNvSpPr/>
            <p:nvPr/>
          </p:nvSpPr>
          <p:spPr bwMode="auto">
            <a:xfrm>
              <a:off x="1253129" y="5436665"/>
              <a:ext cx="1743552" cy="1257452"/>
            </a:xfrm>
            <a:custGeom>
              <a:avLst/>
              <a:gdLst>
                <a:gd name="T0" fmla="*/ 279 w 1633"/>
                <a:gd name="T1" fmla="*/ 305 h 1179"/>
                <a:gd name="T2" fmla="*/ 1633 w 1633"/>
                <a:gd name="T3" fmla="*/ 1179 h 1179"/>
                <a:gd name="T4" fmla="*/ 1633 w 1633"/>
                <a:gd name="T5" fmla="*/ 0 h 1179"/>
                <a:gd name="T6" fmla="*/ 0 w 1633"/>
                <a:gd name="T7" fmla="*/ 0 h 1179"/>
                <a:gd name="T8" fmla="*/ 279 w 1633"/>
                <a:gd name="T9" fmla="*/ 305 h 1179"/>
              </a:gdLst>
              <a:ahLst/>
              <a:cxnLst>
                <a:cxn ang="0">
                  <a:pos x="T0" y="T1"/>
                </a:cxn>
                <a:cxn ang="0">
                  <a:pos x="T2" y="T3"/>
                </a:cxn>
                <a:cxn ang="0">
                  <a:pos x="T4" y="T5"/>
                </a:cxn>
                <a:cxn ang="0">
                  <a:pos x="T6" y="T7"/>
                </a:cxn>
                <a:cxn ang="0">
                  <a:pos x="T8" y="T9"/>
                </a:cxn>
              </a:cxnLst>
              <a:rect l="0" t="0" r="r" b="b"/>
              <a:pathLst>
                <a:path w="1633" h="1179">
                  <a:moveTo>
                    <a:pt x="279" y="305"/>
                  </a:moveTo>
                  <a:cubicBezTo>
                    <a:pt x="686" y="520"/>
                    <a:pt x="1288" y="562"/>
                    <a:pt x="1633" y="1179"/>
                  </a:cubicBezTo>
                  <a:cubicBezTo>
                    <a:pt x="1633" y="0"/>
                    <a:pt x="1633" y="0"/>
                    <a:pt x="1633" y="0"/>
                  </a:cubicBezTo>
                  <a:cubicBezTo>
                    <a:pt x="0" y="0"/>
                    <a:pt x="0" y="0"/>
                    <a:pt x="0" y="0"/>
                  </a:cubicBezTo>
                  <a:cubicBezTo>
                    <a:pt x="22" y="97"/>
                    <a:pt x="95" y="207"/>
                    <a:pt x="279" y="305"/>
                  </a:cubicBezTo>
                  <a:close/>
                </a:path>
              </a:pathLst>
            </a:custGeom>
            <a:gradFill>
              <a:gsLst>
                <a:gs pos="40000">
                  <a:srgbClr val="FFFFFF"/>
                </a:gs>
                <a:gs pos="100000">
                  <a:srgbClr val="AEA79F"/>
                </a:gs>
              </a:gsLst>
              <a:lin ang="18000000" scaled="0"/>
            </a:gradFill>
            <a:ln>
              <a:noFill/>
            </a:ln>
          </p:spPr>
          <p:txBody>
            <a:bodyPr vert="horz" wrap="square" lIns="91440" tIns="45720" rIns="91440" bIns="45720" numCol="1" anchor="t" anchorCtr="0" compatLnSpc="1"/>
            <a:lstStyle/>
            <a:p>
              <a:endParaRPr lang="zh-CN" altLang="en-US"/>
            </a:p>
          </p:txBody>
        </p:sp>
        <p:sp>
          <p:nvSpPr>
            <p:cNvPr id="7" name="Freeform 56"/>
            <p:cNvSpPr/>
            <p:nvPr/>
          </p:nvSpPr>
          <p:spPr bwMode="auto">
            <a:xfrm>
              <a:off x="1536983" y="5436666"/>
              <a:ext cx="1459698" cy="1052736"/>
            </a:xfrm>
            <a:custGeom>
              <a:avLst/>
              <a:gdLst>
                <a:gd name="T0" fmla="*/ 279 w 1633"/>
                <a:gd name="T1" fmla="*/ 305 h 1179"/>
                <a:gd name="T2" fmla="*/ 1633 w 1633"/>
                <a:gd name="T3" fmla="*/ 1179 h 1179"/>
                <a:gd name="T4" fmla="*/ 1633 w 1633"/>
                <a:gd name="T5" fmla="*/ 0 h 1179"/>
                <a:gd name="T6" fmla="*/ 0 w 1633"/>
                <a:gd name="T7" fmla="*/ 0 h 1179"/>
                <a:gd name="T8" fmla="*/ 279 w 1633"/>
                <a:gd name="T9" fmla="*/ 305 h 1179"/>
              </a:gdLst>
              <a:ahLst/>
              <a:cxnLst>
                <a:cxn ang="0">
                  <a:pos x="T0" y="T1"/>
                </a:cxn>
                <a:cxn ang="0">
                  <a:pos x="T2" y="T3"/>
                </a:cxn>
                <a:cxn ang="0">
                  <a:pos x="T4" y="T5"/>
                </a:cxn>
                <a:cxn ang="0">
                  <a:pos x="T6" y="T7"/>
                </a:cxn>
                <a:cxn ang="0">
                  <a:pos x="T8" y="T9"/>
                </a:cxn>
              </a:cxnLst>
              <a:rect l="0" t="0" r="r" b="b"/>
              <a:pathLst>
                <a:path w="1633" h="1179">
                  <a:moveTo>
                    <a:pt x="279" y="305"/>
                  </a:moveTo>
                  <a:cubicBezTo>
                    <a:pt x="686" y="520"/>
                    <a:pt x="1288" y="562"/>
                    <a:pt x="1633" y="1179"/>
                  </a:cubicBezTo>
                  <a:cubicBezTo>
                    <a:pt x="1633" y="0"/>
                    <a:pt x="1633" y="0"/>
                    <a:pt x="1633" y="0"/>
                  </a:cubicBezTo>
                  <a:cubicBezTo>
                    <a:pt x="0" y="0"/>
                    <a:pt x="0" y="0"/>
                    <a:pt x="0" y="0"/>
                  </a:cubicBezTo>
                  <a:cubicBezTo>
                    <a:pt x="22" y="97"/>
                    <a:pt x="95" y="207"/>
                    <a:pt x="279" y="305"/>
                  </a:cubicBezTo>
                  <a:close/>
                </a:path>
              </a:pathLst>
            </a:custGeom>
            <a:gradFill>
              <a:gsLst>
                <a:gs pos="0">
                  <a:srgbClr val="009FDA"/>
                </a:gs>
                <a:gs pos="100000">
                  <a:srgbClr val="001965"/>
                </a:gs>
              </a:gsLst>
              <a:lin ang="18000000" scaled="0"/>
            </a:gradFill>
            <a:ln>
              <a:noFill/>
            </a:ln>
          </p:spPr>
          <p:txBody>
            <a:bodyPr vert="horz" wrap="square" lIns="91440" tIns="45720" rIns="91440" bIns="45720" numCol="1" anchor="t" anchorCtr="0" compatLnSpc="1"/>
            <a:lstStyle/>
            <a:p>
              <a:endParaRPr lang="zh-CN" altLang="en-US"/>
            </a:p>
          </p:txBody>
        </p:sp>
      </p:grpSp>
      <p:cxnSp>
        <p:nvCxnSpPr>
          <p:cNvPr id="8" name="直接连接符 7"/>
          <p:cNvCxnSpPr/>
          <p:nvPr userDrawn="1"/>
        </p:nvCxnSpPr>
        <p:spPr>
          <a:xfrm>
            <a:off x="0" y="1273245"/>
            <a:ext cx="8460432" cy="0"/>
          </a:xfrm>
          <a:prstGeom prst="line">
            <a:avLst/>
          </a:prstGeom>
          <a:ln w="6350">
            <a:solidFill>
              <a:srgbClr val="E0DED8"/>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317502" y="650188"/>
            <a:ext cx="8509000" cy="520700"/>
          </a:xfrm>
        </p:spPr>
        <p:txBody>
          <a:bodyPr anchor="b" anchorCtr="0"/>
          <a:lstStyle>
            <a:lvl1pPr>
              <a:defRPr sz="2800" baseline="0">
                <a:solidFill>
                  <a:srgbClr val="001965"/>
                </a:solidFill>
              </a:defRPr>
            </a:lvl1pPr>
          </a:lstStyle>
          <a:p>
            <a:r>
              <a:rPr lang="zh-CN" altLang="en-US" dirty="0"/>
              <a:t>单击此处编辑母版标题样式</a:t>
            </a:r>
            <a:endParaRPr lang="zh-CN" altLang="en-US" dirty="0"/>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00" y="6062524"/>
            <a:ext cx="668152" cy="478635"/>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C2116BF-49CD-4E90-8028-D2269CF78271}" type="datetimeFigureOut">
              <a:rPr lang="zh-CN" altLang="en-US"/>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defRPr/>
            </a:lvl1pPr>
          </a:lstStyle>
          <a:p>
            <a:fld id="{8C991664-7107-43C8-A61F-FB967B2556F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oleObject" Target="../embeddings/oleObject1.bin"/><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vmlDrawing" Target="../drawings/vmlDrawing1.v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nvGraphicFramePr>
        <p:xfrm>
          <a:off x="1591" y="2123"/>
          <a:ext cx="1587" cy="2116"/>
        </p:xfrm>
        <a:graphic>
          <a:graphicData uri="http://schemas.openxmlformats.org/presentationml/2006/ole">
            <mc:AlternateContent xmlns:mc="http://schemas.openxmlformats.org/markup-compatibility/2006">
              <mc:Choice xmlns:v="urn:schemas-microsoft-com:vml" Requires="v">
                <p:oleObj spid="_x0000_s1025" name="think-cell Slide" r:id="rId8" imgW="12700" imgH="12700" progId="">
                  <p:embed/>
                </p:oleObj>
              </mc:Choice>
              <mc:Fallback>
                <p:oleObj name="think-cell Slide" r:id="rId8" imgW="12700" imgH="12700" progId="">
                  <p:embed/>
                  <p:pic>
                    <p:nvPicPr>
                      <p:cNvPr id="0" name="图片 1024"/>
                      <p:cNvPicPr>
                        <a:picLocks noChangeAspect="1"/>
                      </p:cNvPicPr>
                      <p:nvPr/>
                    </p:nvPicPr>
                    <p:blipFill>
                      <a:blip r:embed="rId9"/>
                      <a:stretch>
                        <a:fillRect/>
                      </a:stretch>
                    </p:blipFill>
                    <p:spPr>
                      <a:xfrm>
                        <a:off x="1591" y="2123"/>
                        <a:ext cx="1587" cy="2116"/>
                      </a:xfrm>
                      <a:prstGeom prst="rect">
                        <a:avLst/>
                      </a:prstGeom>
                      <a:noFill/>
                      <a:ln w="9525">
                        <a:noFill/>
                      </a:ln>
                    </p:spPr>
                  </p:pic>
                </p:oleObj>
              </mc:Fallback>
            </mc:AlternateContent>
          </a:graphicData>
        </a:graphic>
      </p:graphicFrame>
      <p:sp>
        <p:nvSpPr>
          <p:cNvPr id="1027" name="Text Placeholder 2"/>
          <p:cNvSpPr>
            <a:spLocks noGrp="1"/>
          </p:cNvSpPr>
          <p:nvPr>
            <p:ph type="body" idx="1"/>
          </p:nvPr>
        </p:nvSpPr>
        <p:spPr bwMode="auto">
          <a:xfrm>
            <a:off x="317502" y="1752002"/>
            <a:ext cx="8509000" cy="3941233"/>
          </a:xfrm>
          <a:prstGeom prst="rect">
            <a:avLst/>
          </a:prstGeom>
          <a:noFill/>
          <a:ln>
            <a:noFill/>
          </a:ln>
        </p:spPr>
        <p:txBody>
          <a:bodyPr vert="horz" wrap="square" lIns="0" tIns="0" rIns="162000" bIns="0" numCol="1" anchor="t" anchorCtr="0" compatLnSpc="1"/>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28" name="Title Placeholder 1"/>
          <p:cNvSpPr>
            <a:spLocks noGrp="1"/>
          </p:cNvSpPr>
          <p:nvPr>
            <p:ph type="title"/>
          </p:nvPr>
        </p:nvSpPr>
        <p:spPr bwMode="auto">
          <a:xfrm>
            <a:off x="317502" y="686401"/>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p>
            <a:pPr lvl="0"/>
            <a:r>
              <a:rPr lang="en-US" dirty="0"/>
              <a:t>Click to edit Master title style</a:t>
            </a:r>
            <a:endParaRPr lang="en-GB" dirty="0"/>
          </a:p>
        </p:txBody>
      </p:sp>
      <p:sp>
        <p:nvSpPr>
          <p:cNvPr id="6" name="灯片编号占位符 5"/>
          <p:cNvSpPr>
            <a:spLocks noGrp="1"/>
          </p:cNvSpPr>
          <p:nvPr>
            <p:ph type="sldNum" sz="quarter" idx="4"/>
          </p:nvPr>
        </p:nvSpPr>
        <p:spPr>
          <a:xfrm>
            <a:off x="8660450" y="6492875"/>
            <a:ext cx="483550"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49C8B7B0-4AD2-4F61-9EBC-70FE580B2EF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hf hdr="0" ftr="0" dt="0"/>
  <p:txStyles>
    <p:titleStyle>
      <a:lvl1pPr algn="l" rtl="0" fontAlgn="base" hangingPunct="0">
        <a:spcBef>
          <a:spcPct val="0"/>
        </a:spcBef>
        <a:spcAft>
          <a:spcPct val="0"/>
        </a:spcAft>
        <a:defRPr sz="2400" b="1"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1pPr>
      <a:lvl2pPr algn="l" rtl="0" fontAlgn="base">
        <a:spcBef>
          <a:spcPct val="0"/>
        </a:spcBef>
        <a:spcAft>
          <a:spcPct val="0"/>
        </a:spcAft>
        <a:defRPr sz="3200" b="1">
          <a:solidFill>
            <a:schemeClr val="accent2"/>
          </a:solidFill>
          <a:latin typeface="Verdana" panose="020B0604030504040204" pitchFamily="34" charset="0"/>
        </a:defRPr>
      </a:lvl2pPr>
      <a:lvl3pPr algn="l" rtl="0" fontAlgn="base">
        <a:spcBef>
          <a:spcPct val="0"/>
        </a:spcBef>
        <a:spcAft>
          <a:spcPct val="0"/>
        </a:spcAft>
        <a:defRPr sz="3200" b="1">
          <a:solidFill>
            <a:schemeClr val="accent2"/>
          </a:solidFill>
          <a:latin typeface="Verdana" panose="020B0604030504040204" pitchFamily="34" charset="0"/>
        </a:defRPr>
      </a:lvl3pPr>
      <a:lvl4pPr algn="l" rtl="0" fontAlgn="base">
        <a:spcBef>
          <a:spcPct val="0"/>
        </a:spcBef>
        <a:spcAft>
          <a:spcPct val="0"/>
        </a:spcAft>
        <a:defRPr sz="3200" b="1">
          <a:solidFill>
            <a:schemeClr val="accent2"/>
          </a:solidFill>
          <a:latin typeface="Verdana" panose="020B0604030504040204" pitchFamily="34" charset="0"/>
        </a:defRPr>
      </a:lvl4pPr>
      <a:lvl5pPr algn="l" rtl="0" fontAlgn="base">
        <a:spcBef>
          <a:spcPct val="0"/>
        </a:spcBef>
        <a:spcAft>
          <a:spcPct val="0"/>
        </a:spcAft>
        <a:defRPr sz="3200" b="1">
          <a:solidFill>
            <a:schemeClr val="accent2"/>
          </a:solidFill>
          <a:latin typeface="Verdana" panose="020B0604030504040204" pitchFamily="34" charset="0"/>
        </a:defRPr>
      </a:lvl5pPr>
      <a:lvl6pPr marL="609600" algn="l" rtl="0" fontAlgn="base">
        <a:spcBef>
          <a:spcPct val="0"/>
        </a:spcBef>
        <a:spcAft>
          <a:spcPct val="0"/>
        </a:spcAft>
        <a:defRPr sz="3200" b="1">
          <a:solidFill>
            <a:schemeClr val="accent2"/>
          </a:solidFill>
          <a:latin typeface="Verdana" panose="020B0604030504040204" pitchFamily="34" charset="0"/>
        </a:defRPr>
      </a:lvl6pPr>
      <a:lvl7pPr marL="1219200" algn="l" rtl="0" fontAlgn="base">
        <a:spcBef>
          <a:spcPct val="0"/>
        </a:spcBef>
        <a:spcAft>
          <a:spcPct val="0"/>
        </a:spcAft>
        <a:defRPr sz="3200" b="1">
          <a:solidFill>
            <a:schemeClr val="accent2"/>
          </a:solidFill>
          <a:latin typeface="Verdana" panose="020B0604030504040204" pitchFamily="34" charset="0"/>
        </a:defRPr>
      </a:lvl7pPr>
      <a:lvl8pPr marL="1828800" algn="l" rtl="0" fontAlgn="base">
        <a:spcBef>
          <a:spcPct val="0"/>
        </a:spcBef>
        <a:spcAft>
          <a:spcPct val="0"/>
        </a:spcAft>
        <a:defRPr sz="3200" b="1">
          <a:solidFill>
            <a:schemeClr val="accent2"/>
          </a:solidFill>
          <a:latin typeface="Verdana" panose="020B0604030504040204" pitchFamily="34" charset="0"/>
        </a:defRPr>
      </a:lvl8pPr>
      <a:lvl9pPr marL="2438400" algn="l" rtl="0" fontAlgn="base">
        <a:spcBef>
          <a:spcPct val="0"/>
        </a:spcBef>
        <a:spcAft>
          <a:spcPct val="0"/>
        </a:spcAft>
        <a:defRPr sz="3200" b="1">
          <a:solidFill>
            <a:schemeClr val="accent2"/>
          </a:solidFill>
          <a:latin typeface="Verdana" panose="020B0604030504040204" pitchFamily="34" charset="0"/>
        </a:defRPr>
      </a:lvl9pPr>
    </p:titleStyle>
    <p:bodyStyle>
      <a:lvl1pPr marL="353695" indent="-353695" algn="l" rtl="0" fontAlgn="base" hangingPunct="0">
        <a:lnSpc>
          <a:spcPct val="114000"/>
        </a:lnSpc>
        <a:spcBef>
          <a:spcPct val="20000"/>
        </a:spcBef>
        <a:spcAft>
          <a:spcPct val="0"/>
        </a:spcAft>
        <a:buClr>
          <a:srgbClr val="009FDA"/>
        </a:buClr>
        <a:buFont typeface="Verdana" panose="020B0604030504040204" pitchFamily="34" charset="0"/>
        <a:buChar char="•"/>
        <a:defRPr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1pPr>
      <a:lvl2pPr marL="715645" indent="-361950" algn="l" rtl="0" fontAlgn="base" hangingPunct="0">
        <a:lnSpc>
          <a:spcPct val="114000"/>
        </a:lnSpc>
        <a:spcBef>
          <a:spcPct val="20000"/>
        </a:spcBef>
        <a:spcAft>
          <a:spcPct val="0"/>
        </a:spcAft>
        <a:buClr>
          <a:srgbClr val="001965"/>
        </a:buClr>
        <a:buFont typeface="Verdana" panose="020B0604030504040204" pitchFamily="34" charset="0"/>
        <a:buChar char="•"/>
        <a:defRPr sz="2135"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2pPr>
      <a:lvl3pPr marL="1077595" indent="-361950" algn="l" rtl="0" fontAlgn="base" hangingPunct="0">
        <a:lnSpc>
          <a:spcPct val="114000"/>
        </a:lnSpc>
        <a:spcBef>
          <a:spcPct val="20000"/>
        </a:spcBef>
        <a:spcAft>
          <a:spcPct val="0"/>
        </a:spcAft>
        <a:buClr>
          <a:srgbClr val="E64A0E"/>
        </a:buClr>
        <a:buFont typeface="Verdana" panose="020B0604030504040204" pitchFamily="34" charset="0"/>
        <a:buChar char="•"/>
        <a:defRPr sz="1865"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3pPr>
      <a:lvl4pPr marL="1314450" indent="-236855" algn="l" rtl="0" fontAlgn="base" hangingPunct="0">
        <a:lnSpc>
          <a:spcPct val="114000"/>
        </a:lnSpc>
        <a:spcBef>
          <a:spcPct val="20000"/>
        </a:spcBef>
        <a:spcAft>
          <a:spcPct val="0"/>
        </a:spcAft>
        <a:buClr>
          <a:srgbClr val="82786F"/>
        </a:buClr>
        <a:buFont typeface="Verdana" panose="020B0604030504040204" pitchFamily="34" charset="0"/>
        <a:buChar char="•"/>
        <a:defRPr sz="1600"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4pPr>
      <a:lvl5pPr marL="1676400" indent="-245745" algn="l" rtl="0" fontAlgn="base" hangingPunct="0">
        <a:lnSpc>
          <a:spcPct val="114000"/>
        </a:lnSpc>
        <a:spcBef>
          <a:spcPct val="20000"/>
        </a:spcBef>
        <a:spcAft>
          <a:spcPct val="0"/>
        </a:spcAft>
        <a:buClr>
          <a:srgbClr val="001965"/>
        </a:buClr>
        <a:buFont typeface="Verdana" panose="020B0604030504040204" pitchFamily="34" charset="0"/>
        <a:buChar char="•"/>
        <a:defRPr sz="1465"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hyperlink" Target="http://teamrich.files.wordpress.com/2008/10/obesity.jp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7010400" y="6356350"/>
            <a:ext cx="2133600" cy="365125"/>
          </a:xfrm>
        </p:spPr>
        <p:txBody>
          <a:bodyPr/>
          <a:p>
            <a:fld id="{8C991664-7107-43C8-A61F-FB967B2556F8}" type="slidenum">
              <a:rPr lang="zh-CN" altLang="en-US"/>
            </a:fld>
            <a:endParaRPr lang="zh-CN" altLang="en-US"/>
          </a:p>
        </p:txBody>
      </p:sp>
      <p:sp>
        <p:nvSpPr>
          <p:cNvPr id="7" name="标题 1"/>
          <p:cNvSpPr txBox="1"/>
          <p:nvPr/>
        </p:nvSpPr>
        <p:spPr>
          <a:xfrm>
            <a:off x="2143125" y="3462655"/>
            <a:ext cx="7000875" cy="1938020"/>
          </a:xfrm>
          <a:prstGeom prst="rect">
            <a:avLst/>
          </a:prstGeom>
        </p:spPr>
        <p:txBody>
          <a:bodyPr wrap="square" anchor="ctr">
            <a:spAutoFit/>
          </a:bodyPr>
          <a:lstStyle>
            <a:lvl1pPr algn="l" rtl="0" fontAlgn="base" hangingPunct="0">
              <a:spcBef>
                <a:spcPct val="0"/>
              </a:spcBef>
              <a:spcAft>
                <a:spcPct val="0"/>
              </a:spcAft>
              <a:defRPr sz="2800" b="1"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1pPr>
            <a:lvl2pPr algn="l" rtl="0" fontAlgn="base">
              <a:spcBef>
                <a:spcPct val="0"/>
              </a:spcBef>
              <a:spcAft>
                <a:spcPct val="0"/>
              </a:spcAft>
              <a:defRPr sz="3200" b="1">
                <a:solidFill>
                  <a:schemeClr val="accent2"/>
                </a:solidFill>
                <a:latin typeface="Verdana" panose="020B0604030504040204" pitchFamily="34" charset="0"/>
              </a:defRPr>
            </a:lvl2pPr>
            <a:lvl3pPr algn="l" rtl="0" fontAlgn="base">
              <a:spcBef>
                <a:spcPct val="0"/>
              </a:spcBef>
              <a:spcAft>
                <a:spcPct val="0"/>
              </a:spcAft>
              <a:defRPr sz="3200" b="1">
                <a:solidFill>
                  <a:schemeClr val="accent2"/>
                </a:solidFill>
                <a:latin typeface="Verdana" panose="020B0604030504040204" pitchFamily="34" charset="0"/>
              </a:defRPr>
            </a:lvl3pPr>
            <a:lvl4pPr algn="l" rtl="0" fontAlgn="base">
              <a:spcBef>
                <a:spcPct val="0"/>
              </a:spcBef>
              <a:spcAft>
                <a:spcPct val="0"/>
              </a:spcAft>
              <a:defRPr sz="3200" b="1">
                <a:solidFill>
                  <a:schemeClr val="accent2"/>
                </a:solidFill>
                <a:latin typeface="Verdana" panose="020B0604030504040204" pitchFamily="34" charset="0"/>
              </a:defRPr>
            </a:lvl4pPr>
            <a:lvl5pPr algn="l" rtl="0" fontAlgn="base">
              <a:spcBef>
                <a:spcPct val="0"/>
              </a:spcBef>
              <a:spcAft>
                <a:spcPct val="0"/>
              </a:spcAft>
              <a:defRPr sz="3200" b="1">
                <a:solidFill>
                  <a:schemeClr val="accent2"/>
                </a:solidFill>
                <a:latin typeface="Verdana" panose="020B0604030504040204" pitchFamily="34" charset="0"/>
              </a:defRPr>
            </a:lvl5pPr>
            <a:lvl6pPr marL="609600" algn="l" rtl="0" fontAlgn="base">
              <a:spcBef>
                <a:spcPct val="0"/>
              </a:spcBef>
              <a:spcAft>
                <a:spcPct val="0"/>
              </a:spcAft>
              <a:defRPr sz="3200" b="1">
                <a:solidFill>
                  <a:schemeClr val="accent2"/>
                </a:solidFill>
                <a:latin typeface="Verdana" panose="020B0604030504040204" pitchFamily="34" charset="0"/>
              </a:defRPr>
            </a:lvl6pPr>
            <a:lvl7pPr marL="1219200" algn="l" rtl="0" fontAlgn="base">
              <a:spcBef>
                <a:spcPct val="0"/>
              </a:spcBef>
              <a:spcAft>
                <a:spcPct val="0"/>
              </a:spcAft>
              <a:defRPr sz="3200" b="1">
                <a:solidFill>
                  <a:schemeClr val="accent2"/>
                </a:solidFill>
                <a:latin typeface="Verdana" panose="020B0604030504040204" pitchFamily="34" charset="0"/>
              </a:defRPr>
            </a:lvl7pPr>
            <a:lvl8pPr marL="1828800" algn="l" rtl="0" fontAlgn="base">
              <a:spcBef>
                <a:spcPct val="0"/>
              </a:spcBef>
              <a:spcAft>
                <a:spcPct val="0"/>
              </a:spcAft>
              <a:defRPr sz="3200" b="1">
                <a:solidFill>
                  <a:schemeClr val="accent2"/>
                </a:solidFill>
                <a:latin typeface="Verdana" panose="020B0604030504040204" pitchFamily="34" charset="0"/>
              </a:defRPr>
            </a:lvl8pPr>
            <a:lvl9pPr marL="2438400" algn="l" rtl="0" fontAlgn="base">
              <a:spcBef>
                <a:spcPct val="0"/>
              </a:spcBef>
              <a:spcAft>
                <a:spcPct val="0"/>
              </a:spcAft>
              <a:defRPr sz="3200" b="1">
                <a:solidFill>
                  <a:schemeClr val="accent2"/>
                </a:solidFill>
                <a:latin typeface="Verdana" panose="020B0604030504040204" pitchFamily="34" charset="0"/>
              </a:defRPr>
            </a:lvl9pPr>
          </a:lstStyle>
          <a:p>
            <a:pPr algn="ctr">
              <a:lnSpc>
                <a:spcPct val="150000"/>
              </a:lnSpc>
            </a:pPr>
            <a:r>
              <a:rPr lang="zh-CN" altLang="en-US" sz="4000" dirty="0">
                <a:solidFill>
                  <a:schemeClr val="bg1"/>
                </a:solidFill>
              </a:rPr>
              <a:t>保持健康体重</a:t>
            </a:r>
            <a:r>
              <a:rPr lang="en-US" altLang="zh-CN" sz="4000" dirty="0">
                <a:solidFill>
                  <a:schemeClr val="bg1"/>
                </a:solidFill>
              </a:rPr>
              <a:t> </a:t>
            </a:r>
            <a:r>
              <a:rPr lang="zh-CN" altLang="en-US" sz="4000" dirty="0">
                <a:solidFill>
                  <a:schemeClr val="bg1"/>
                </a:solidFill>
              </a:rPr>
              <a:t>享受美好生活</a:t>
            </a:r>
            <a:endParaRPr lang="en-US" altLang="zh-CN" sz="3600" dirty="0" smtClean="0">
              <a:solidFill>
                <a:schemeClr val="bg1"/>
              </a:solidFill>
            </a:endParaRPr>
          </a:p>
          <a:p>
            <a:pPr algn="ctr">
              <a:lnSpc>
                <a:spcPct val="150000"/>
              </a:lnSpc>
            </a:pPr>
            <a:r>
              <a:rPr lang="zh-CN" altLang="en-US" sz="2000" dirty="0" smtClean="0">
                <a:solidFill>
                  <a:schemeClr val="bg1"/>
                </a:solidFill>
              </a:rPr>
              <a:t>昭通市第二人民医院</a:t>
            </a:r>
            <a:endParaRPr lang="en-US" altLang="zh-CN" sz="2000" dirty="0" smtClean="0">
              <a:solidFill>
                <a:schemeClr val="bg1"/>
              </a:solidFill>
            </a:endParaRPr>
          </a:p>
          <a:p>
            <a:pPr algn="ctr">
              <a:lnSpc>
                <a:spcPct val="150000"/>
              </a:lnSpc>
            </a:pPr>
            <a:r>
              <a:rPr lang="zh-CN" altLang="en-US" sz="2000" dirty="0" smtClean="0">
                <a:solidFill>
                  <a:schemeClr val="bg1"/>
                </a:solidFill>
              </a:rPr>
              <a:t>内分泌代谢科 陆樾</a:t>
            </a:r>
            <a:endParaRPr lang="zh-CN" altLang="en-US" sz="2000" dirty="0" smtClean="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571500" y="1982072"/>
            <a:ext cx="7500938" cy="85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130000"/>
              </a:lnSpc>
              <a:spcBef>
                <a:spcPct val="0"/>
              </a:spcBef>
              <a:buNone/>
            </a:pPr>
            <a:r>
              <a:rPr lang="zh-CN" altLang="en-US" b="1" dirty="0">
                <a:latin typeface="+mj-lt"/>
                <a:ea typeface="+mj-ea"/>
              </a:rPr>
              <a:t>腰围是腰部周径的长度，是衡量腹型肥胖简单、实用的指标</a:t>
            </a:r>
            <a:endParaRPr lang="en-US" altLang="zh-CN" b="1" dirty="0">
              <a:latin typeface="+mj-lt"/>
              <a:ea typeface="+mj-ea"/>
            </a:endParaRPr>
          </a:p>
          <a:p>
            <a:pPr eaLnBrk="1" hangingPunct="1">
              <a:lnSpc>
                <a:spcPct val="130000"/>
              </a:lnSpc>
              <a:spcBef>
                <a:spcPct val="0"/>
              </a:spcBef>
            </a:pPr>
            <a:endParaRPr lang="zh-CN" altLang="en-US" dirty="0">
              <a:latin typeface="+mj-lt"/>
              <a:ea typeface="+mj-ea"/>
            </a:endParaRPr>
          </a:p>
        </p:txBody>
      </p:sp>
      <p:sp>
        <p:nvSpPr>
          <p:cNvPr id="32772" name="AutoShape 5"/>
          <p:cNvSpPr>
            <a:spLocks noChangeArrowheads="1"/>
          </p:cNvSpPr>
          <p:nvPr/>
        </p:nvSpPr>
        <p:spPr bwMode="auto">
          <a:xfrm>
            <a:off x="571500" y="1285875"/>
            <a:ext cx="2214563" cy="647700"/>
          </a:xfrm>
          <a:prstGeom prst="roundRect">
            <a:avLst>
              <a:gd name="adj" fmla="val 17454"/>
            </a:avLst>
          </a:prstGeom>
          <a:gradFill rotWithShape="1">
            <a:gsLst>
              <a:gs pos="0">
                <a:srgbClr val="002D77"/>
              </a:gs>
              <a:gs pos="100000">
                <a:srgbClr val="008CD0"/>
              </a:gs>
            </a:gsLst>
            <a:lin ang="5400000" scaled="1"/>
          </a:gradFill>
          <a:ln w="6350">
            <a:solidFill>
              <a:srgbClr val="969696"/>
            </a:solidFill>
            <a:round/>
          </a:ln>
        </p:spPr>
        <p:txBody>
          <a:bodyPr lIns="0" tIns="0" rIns="0" bIns="0" anchor="ctr"/>
          <a:lstStyle>
            <a:lvl1pPr marL="8255"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20000"/>
              </a:spcBef>
              <a:buClr>
                <a:srgbClr val="E1B40C"/>
              </a:buClr>
              <a:buFontTx/>
              <a:buNone/>
            </a:pPr>
            <a:r>
              <a:rPr lang="zh-CN" altLang="en-US" b="1">
                <a:solidFill>
                  <a:srgbClr val="FFFFFF"/>
                </a:solidFill>
                <a:latin typeface="+mj-lt"/>
                <a:ea typeface="+mj-ea"/>
              </a:rPr>
              <a:t>什么是腰围？</a:t>
            </a:r>
            <a:endParaRPr lang="zh-CN" altLang="zh-CN" b="1">
              <a:solidFill>
                <a:srgbClr val="FFFFFF"/>
              </a:solidFill>
              <a:latin typeface="+mj-lt"/>
              <a:ea typeface="+mj-ea"/>
            </a:endParaRPr>
          </a:p>
        </p:txBody>
      </p:sp>
      <p:sp>
        <p:nvSpPr>
          <p:cNvPr id="32773" name="TextBox 2"/>
          <p:cNvSpPr txBox="1">
            <a:spLocks noChangeArrowheads="1"/>
          </p:cNvSpPr>
          <p:nvPr/>
        </p:nvSpPr>
        <p:spPr bwMode="auto">
          <a:xfrm>
            <a:off x="4321969" y="3866984"/>
            <a:ext cx="39084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150000"/>
              </a:lnSpc>
              <a:spcBef>
                <a:spcPct val="0"/>
              </a:spcBef>
              <a:buFontTx/>
              <a:buNone/>
            </a:pPr>
            <a:r>
              <a:rPr lang="zh-CN" altLang="en-US" sz="1800" dirty="0">
                <a:latin typeface="+mj-lt"/>
                <a:ea typeface="+mj-ea"/>
              </a:rPr>
              <a:t>测量方法：自然站立，平静呼吸，沿右侧腋中线，确定髂骨上缘与第十二肋骨下缘连线的中点，将软尺紧贴皮肤沿水平方向围绕腹部一周</a:t>
            </a:r>
            <a:endParaRPr lang="en-US" altLang="zh-CN" sz="1600" dirty="0">
              <a:latin typeface="+mj-lt"/>
              <a:ea typeface="+mj-ea"/>
            </a:endParaRPr>
          </a:p>
        </p:txBody>
      </p:sp>
      <p:grpSp>
        <p:nvGrpSpPr>
          <p:cNvPr id="32774" name="组合 4"/>
          <p:cNvGrpSpPr/>
          <p:nvPr/>
        </p:nvGrpSpPr>
        <p:grpSpPr bwMode="auto">
          <a:xfrm>
            <a:off x="714375" y="3508811"/>
            <a:ext cx="3513138" cy="2717800"/>
            <a:chOff x="1763688" y="1797918"/>
            <a:chExt cx="4009390" cy="3143250"/>
          </a:xfrm>
        </p:grpSpPr>
        <p:pic>
          <p:nvPicPr>
            <p:cNvPr id="3277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688" y="1797918"/>
              <a:ext cx="400939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a:xfrm>
              <a:off x="2126037" y="2853625"/>
              <a:ext cx="1869720" cy="14320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lt"/>
                <a:ea typeface="+mj-ea"/>
              </a:endParaRPr>
            </a:p>
          </p:txBody>
        </p:sp>
      </p:grpSp>
      <p:sp>
        <p:nvSpPr>
          <p:cNvPr id="32775" name="AutoShape 5"/>
          <p:cNvSpPr>
            <a:spLocks noChangeArrowheads="1"/>
          </p:cNvSpPr>
          <p:nvPr/>
        </p:nvSpPr>
        <p:spPr bwMode="auto">
          <a:xfrm>
            <a:off x="642938" y="2786063"/>
            <a:ext cx="2500312" cy="647700"/>
          </a:xfrm>
          <a:prstGeom prst="roundRect">
            <a:avLst>
              <a:gd name="adj" fmla="val 17454"/>
            </a:avLst>
          </a:prstGeom>
          <a:gradFill rotWithShape="1">
            <a:gsLst>
              <a:gs pos="0">
                <a:srgbClr val="002D77"/>
              </a:gs>
              <a:gs pos="100000">
                <a:srgbClr val="008CD0"/>
              </a:gs>
            </a:gsLst>
            <a:lin ang="5400000" scaled="1"/>
          </a:gradFill>
          <a:ln w="6350">
            <a:solidFill>
              <a:srgbClr val="969696"/>
            </a:solidFill>
            <a:round/>
          </a:ln>
        </p:spPr>
        <p:txBody>
          <a:bodyPr lIns="0" tIns="0" rIns="0" bIns="0" anchor="ctr"/>
          <a:lstStyle>
            <a:lvl1pPr marL="8255"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20000"/>
              </a:spcBef>
              <a:buClr>
                <a:srgbClr val="E1B40C"/>
              </a:buClr>
              <a:buFontTx/>
              <a:buNone/>
            </a:pPr>
            <a:r>
              <a:rPr lang="zh-CN" altLang="en-US" b="1">
                <a:solidFill>
                  <a:schemeClr val="bg1"/>
                </a:solidFill>
                <a:latin typeface="+mj-lt"/>
                <a:ea typeface="+mj-ea"/>
              </a:rPr>
              <a:t>如何正确测量腰围？ </a:t>
            </a:r>
            <a:endParaRPr lang="zh-CN" altLang="zh-CN" b="1">
              <a:solidFill>
                <a:srgbClr val="FFFFFF"/>
              </a:solidFill>
              <a:latin typeface="+mj-lt"/>
              <a:ea typeface="+mj-ea"/>
            </a:endParaRPr>
          </a:p>
        </p:txBody>
      </p:sp>
      <p:sp>
        <p:nvSpPr>
          <p:cNvPr id="2" name="标题 1"/>
          <p:cNvSpPr>
            <a:spLocks noGrp="1"/>
          </p:cNvSpPr>
          <p:nvPr>
            <p:ph type="title"/>
          </p:nvPr>
        </p:nvSpPr>
        <p:spPr/>
        <p:txBody>
          <a:bodyPr>
            <a:scene3d>
              <a:camera prst="orthographicFront"/>
              <a:lightRig rig="threePt" dir="t"/>
            </a:scene3d>
          </a:bodyPr>
          <a:lstStyle/>
          <a:p>
            <a:r>
              <a:rPr lang="zh-CN" altLang="en-US" dirty="0">
                <a:solidFill>
                  <a:schemeClr val="tx1"/>
                </a:solidFill>
                <a:effectLst>
                  <a:outerShdw blurRad="38100" dist="19050" dir="2700000" algn="tl" rotWithShape="0">
                    <a:schemeClr val="dk1">
                      <a:alpha val="40000"/>
                    </a:schemeClr>
                  </a:outerShdw>
                </a:effectLst>
                <a:latin typeface="+mj-lt"/>
                <a:ea typeface="+mj-ea"/>
              </a:rPr>
              <a:t>腰围是评价体重是否正常的另一重要指标</a:t>
            </a:r>
            <a:endParaRPr lang="zh-CN" altLang="en-US" dirty="0">
              <a:solidFill>
                <a:schemeClr val="tx1"/>
              </a:solidFill>
              <a:effectLst>
                <a:outerShdw blurRad="38100" dist="19050" dir="2700000" algn="tl" rotWithShape="0">
                  <a:schemeClr val="dk1">
                    <a:alpha val="40000"/>
                  </a:schemeClr>
                </a:outerShdw>
              </a:effectLst>
              <a:latin typeface="+mj-lt"/>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zh-CN" altLang="en-US">
                <a:solidFill>
                  <a:schemeClr val="tx1"/>
                </a:solidFill>
                <a:effectLst>
                  <a:outerShdw blurRad="38100" dist="19050" dir="2700000" algn="tl" rotWithShape="0">
                    <a:schemeClr val="dk1">
                      <a:alpha val="40000"/>
                    </a:schemeClr>
                  </a:outerShdw>
                </a:effectLst>
                <a:latin typeface="Verdana" panose="020B0604030504040204" pitchFamily="34" charset="0"/>
              </a:rPr>
              <a:t>腰围超标即为腹型肥胖</a:t>
            </a:r>
            <a:endParaRPr lang="zh-CN" altLang="en-US">
              <a:solidFill>
                <a:schemeClr val="tx1"/>
              </a:solidFill>
              <a:effectLst>
                <a:outerShdw blurRad="38100" dist="19050" dir="2700000" algn="tl" rotWithShape="0">
                  <a:schemeClr val="dk1">
                    <a:alpha val="40000"/>
                  </a:schemeClr>
                </a:outerShdw>
              </a:effectLst>
              <a:latin typeface="Verdana" panose="020B0604030504040204" pitchFamily="34" charset="0"/>
            </a:endParaRPr>
          </a:p>
        </p:txBody>
      </p:sp>
      <p:sp>
        <p:nvSpPr>
          <p:cNvPr id="33795" name="TextBox 6"/>
          <p:cNvSpPr txBox="1">
            <a:spLocks noChangeArrowheads="1"/>
          </p:cNvSpPr>
          <p:nvPr/>
        </p:nvSpPr>
        <p:spPr bwMode="auto">
          <a:xfrm>
            <a:off x="252248" y="6491037"/>
            <a:ext cx="3816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spcBef>
                <a:spcPct val="0"/>
              </a:spcBef>
              <a:buFontTx/>
              <a:buNone/>
            </a:pPr>
            <a:r>
              <a:rPr lang="zh-CN" altLang="en-US" sz="800">
                <a:solidFill>
                  <a:schemeClr val="tx2">
                    <a:lumMod val="50000"/>
                    <a:lumOff val="50000"/>
                  </a:schemeClr>
                </a:solidFill>
                <a:latin typeface="+mj-ea"/>
                <a:ea typeface="+mj-ea"/>
              </a:rPr>
              <a:t>许曼音主编</a:t>
            </a:r>
            <a:r>
              <a:rPr lang="en-US" altLang="zh-CN" sz="800">
                <a:solidFill>
                  <a:schemeClr val="tx2">
                    <a:lumMod val="50000"/>
                    <a:lumOff val="50000"/>
                  </a:schemeClr>
                </a:solidFill>
                <a:latin typeface="+mj-ea"/>
                <a:ea typeface="+mj-ea"/>
              </a:rPr>
              <a:t>.</a:t>
            </a:r>
            <a:r>
              <a:rPr lang="zh-CN" altLang="en-US" sz="800">
                <a:solidFill>
                  <a:schemeClr val="tx2">
                    <a:lumMod val="50000"/>
                    <a:lumOff val="50000"/>
                  </a:schemeClr>
                </a:solidFill>
                <a:latin typeface="+mj-ea"/>
                <a:ea typeface="+mj-ea"/>
              </a:rPr>
              <a:t>糖尿病学</a:t>
            </a:r>
            <a:r>
              <a:rPr lang="en-US" altLang="zh-CN" sz="800">
                <a:solidFill>
                  <a:schemeClr val="tx2">
                    <a:lumMod val="50000"/>
                    <a:lumOff val="50000"/>
                  </a:schemeClr>
                </a:solidFill>
                <a:latin typeface="+mj-ea"/>
                <a:ea typeface="+mj-ea"/>
              </a:rPr>
              <a:t>(</a:t>
            </a:r>
            <a:r>
              <a:rPr lang="zh-CN" altLang="en-US" sz="800">
                <a:solidFill>
                  <a:schemeClr val="tx2">
                    <a:lumMod val="50000"/>
                    <a:lumOff val="50000"/>
                  </a:schemeClr>
                </a:solidFill>
                <a:latin typeface="+mj-ea"/>
                <a:ea typeface="+mj-ea"/>
              </a:rPr>
              <a:t>第</a:t>
            </a:r>
            <a:r>
              <a:rPr lang="en-US" altLang="zh-CN" sz="800">
                <a:solidFill>
                  <a:schemeClr val="tx2">
                    <a:lumMod val="50000"/>
                    <a:lumOff val="50000"/>
                  </a:schemeClr>
                </a:solidFill>
                <a:latin typeface="+mj-ea"/>
                <a:ea typeface="+mj-ea"/>
              </a:rPr>
              <a:t>2</a:t>
            </a:r>
            <a:r>
              <a:rPr lang="zh-CN" altLang="en-US" sz="800">
                <a:solidFill>
                  <a:schemeClr val="tx2">
                    <a:lumMod val="50000"/>
                    <a:lumOff val="50000"/>
                  </a:schemeClr>
                </a:solidFill>
                <a:latin typeface="+mj-ea"/>
                <a:ea typeface="+mj-ea"/>
              </a:rPr>
              <a:t>版</a:t>
            </a:r>
            <a:r>
              <a:rPr lang="en-US" altLang="zh-CN" sz="800">
                <a:solidFill>
                  <a:schemeClr val="tx2">
                    <a:lumMod val="50000"/>
                    <a:lumOff val="50000"/>
                  </a:schemeClr>
                </a:solidFill>
                <a:latin typeface="+mj-ea"/>
                <a:ea typeface="+mj-ea"/>
              </a:rPr>
              <a:t>).</a:t>
            </a:r>
            <a:r>
              <a:rPr lang="zh-CN" altLang="en-US" sz="800">
                <a:solidFill>
                  <a:schemeClr val="tx2">
                    <a:lumMod val="50000"/>
                    <a:lumOff val="50000"/>
                  </a:schemeClr>
                </a:solidFill>
                <a:latin typeface="+mj-ea"/>
                <a:ea typeface="+mj-ea"/>
              </a:rPr>
              <a:t>上海科学技术出版社</a:t>
            </a:r>
            <a:r>
              <a:rPr lang="en-US" altLang="zh-CN" sz="800">
                <a:solidFill>
                  <a:schemeClr val="tx2">
                    <a:lumMod val="50000"/>
                    <a:lumOff val="50000"/>
                  </a:schemeClr>
                </a:solidFill>
                <a:latin typeface="+mj-ea"/>
                <a:ea typeface="+mj-ea"/>
              </a:rPr>
              <a:t>,2010</a:t>
            </a:r>
            <a:r>
              <a:rPr lang="zh-CN" altLang="en-US" sz="800">
                <a:solidFill>
                  <a:schemeClr val="tx2">
                    <a:lumMod val="50000"/>
                    <a:lumOff val="50000"/>
                  </a:schemeClr>
                </a:solidFill>
                <a:latin typeface="+mj-ea"/>
                <a:ea typeface="+mj-ea"/>
              </a:rPr>
              <a:t>年</a:t>
            </a:r>
            <a:r>
              <a:rPr lang="en-US" altLang="zh-CN" sz="800">
                <a:solidFill>
                  <a:schemeClr val="tx2">
                    <a:lumMod val="50000"/>
                    <a:lumOff val="50000"/>
                  </a:schemeClr>
                </a:solidFill>
                <a:latin typeface="+mj-ea"/>
                <a:ea typeface="+mj-ea"/>
              </a:rPr>
              <a:t>5</a:t>
            </a:r>
            <a:r>
              <a:rPr lang="zh-CN" altLang="en-US" sz="800">
                <a:solidFill>
                  <a:schemeClr val="tx2">
                    <a:lumMod val="50000"/>
                    <a:lumOff val="50000"/>
                  </a:schemeClr>
                </a:solidFill>
                <a:latin typeface="+mj-ea"/>
                <a:ea typeface="+mj-ea"/>
              </a:rPr>
              <a:t>月</a:t>
            </a:r>
            <a:r>
              <a:rPr lang="en-US" altLang="zh-CN" sz="800">
                <a:solidFill>
                  <a:schemeClr val="tx2">
                    <a:lumMod val="50000"/>
                    <a:lumOff val="50000"/>
                  </a:schemeClr>
                </a:solidFill>
                <a:latin typeface="+mj-ea"/>
                <a:ea typeface="+mj-ea"/>
              </a:rPr>
              <a:t>:147</a:t>
            </a:r>
            <a:r>
              <a:rPr lang="zh-CN" altLang="en-US" sz="800">
                <a:solidFill>
                  <a:schemeClr val="tx2">
                    <a:lumMod val="50000"/>
                    <a:lumOff val="50000"/>
                  </a:schemeClr>
                </a:solidFill>
                <a:latin typeface="+mj-ea"/>
                <a:ea typeface="+mj-ea"/>
              </a:rPr>
              <a:t>页</a:t>
            </a:r>
            <a:endParaRPr lang="zh-CN" altLang="en-US" sz="800">
              <a:solidFill>
                <a:schemeClr val="tx2">
                  <a:lumMod val="50000"/>
                  <a:lumOff val="50000"/>
                </a:schemeClr>
              </a:solidFill>
              <a:latin typeface="+mj-ea"/>
              <a:ea typeface="+mj-ea"/>
            </a:endParaRPr>
          </a:p>
        </p:txBody>
      </p:sp>
      <p:pic>
        <p:nvPicPr>
          <p:cNvPr id="33796" name="Picture 2" descr="20 diseases / conditions related to obesity">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640013"/>
            <a:ext cx="29686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2"/>
          <p:cNvSpPr txBox="1">
            <a:spLocks noChangeArrowheads="1"/>
          </p:cNvSpPr>
          <p:nvPr/>
        </p:nvSpPr>
        <p:spPr bwMode="auto">
          <a:xfrm>
            <a:off x="395288" y="1371600"/>
            <a:ext cx="7808912" cy="366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150000"/>
              </a:lnSpc>
              <a:buClr>
                <a:srgbClr val="001965"/>
              </a:buClr>
              <a:buFontTx/>
              <a:buNone/>
            </a:pPr>
            <a:r>
              <a:rPr lang="zh-CN" altLang="en-US" sz="2200" b="1" dirty="0">
                <a:solidFill>
                  <a:srgbClr val="009FDA"/>
                </a:solidFill>
                <a:latin typeface="+mj-lt"/>
                <a:ea typeface="+mj-ea"/>
                <a:sym typeface="+mn-ea"/>
              </a:rPr>
              <a:t>腹型肥胖的判定标准：</a:t>
            </a:r>
            <a:endParaRPr lang="en-US" altLang="zh-CN" sz="2200" b="1" dirty="0">
              <a:solidFill>
                <a:srgbClr val="009FDA"/>
              </a:solidFill>
              <a:latin typeface="+mj-lt"/>
              <a:ea typeface="+mj-ea"/>
            </a:endParaRPr>
          </a:p>
          <a:p>
            <a:pPr eaLnBrk="1" hangingPunct="1">
              <a:lnSpc>
                <a:spcPct val="150000"/>
              </a:lnSpc>
              <a:spcBef>
                <a:spcPct val="0"/>
              </a:spcBef>
              <a:buClr>
                <a:srgbClr val="001965"/>
              </a:buClr>
            </a:pPr>
            <a:r>
              <a:rPr lang="zh-CN" altLang="en-US" sz="2200" dirty="0">
                <a:latin typeface="+mj-lt"/>
                <a:ea typeface="+mj-ea"/>
                <a:sym typeface="+mn-ea"/>
              </a:rPr>
              <a:t> 我国的标准是：</a:t>
            </a:r>
            <a:endParaRPr lang="zh-CN" altLang="en-US" sz="2200" dirty="0">
              <a:latin typeface="+mj-lt"/>
              <a:ea typeface="+mj-ea"/>
            </a:endParaRPr>
          </a:p>
          <a:p>
            <a:pPr eaLnBrk="1" hangingPunct="1">
              <a:lnSpc>
                <a:spcPct val="150000"/>
              </a:lnSpc>
              <a:spcBef>
                <a:spcPct val="0"/>
              </a:spcBef>
              <a:buFontTx/>
              <a:buNone/>
            </a:pPr>
            <a:r>
              <a:rPr lang="zh-CN" altLang="en-US" sz="2200" dirty="0">
                <a:latin typeface="+mj-lt"/>
                <a:ea typeface="+mj-ea"/>
                <a:sym typeface="+mn-ea"/>
              </a:rPr>
              <a:t>     腰围：男性 </a:t>
            </a:r>
            <a:r>
              <a:rPr lang="en-US" altLang="zh-CN" sz="2200" dirty="0">
                <a:latin typeface="+mj-lt"/>
                <a:ea typeface="+mj-ea"/>
                <a:sym typeface="+mn-ea"/>
              </a:rPr>
              <a:t>≥90cm</a:t>
            </a:r>
            <a:r>
              <a:rPr lang="zh-CN" altLang="en-US" sz="2200" dirty="0">
                <a:latin typeface="+mj-lt"/>
                <a:ea typeface="+mj-ea"/>
                <a:sym typeface="+mn-ea"/>
              </a:rPr>
              <a:t>，女性 </a:t>
            </a:r>
            <a:r>
              <a:rPr lang="en-US" altLang="zh-CN" sz="2200" dirty="0">
                <a:latin typeface="+mj-lt"/>
                <a:ea typeface="+mj-ea"/>
                <a:sym typeface="+mn-ea"/>
              </a:rPr>
              <a:t>≥85cm</a:t>
            </a:r>
            <a:endParaRPr lang="zh-CN" altLang="en-US" sz="2200" b="1" dirty="0">
              <a:solidFill>
                <a:srgbClr val="009FDA"/>
              </a:solidFill>
              <a:latin typeface="+mj-lt"/>
              <a:ea typeface="+mj-ea"/>
            </a:endParaRPr>
          </a:p>
          <a:p>
            <a:pPr eaLnBrk="1" hangingPunct="1">
              <a:lnSpc>
                <a:spcPct val="150000"/>
              </a:lnSpc>
              <a:spcBef>
                <a:spcPct val="0"/>
              </a:spcBef>
              <a:buFontTx/>
              <a:buNone/>
            </a:pPr>
            <a:r>
              <a:rPr lang="zh-CN" altLang="en-US" sz="2200" b="1" dirty="0">
                <a:solidFill>
                  <a:srgbClr val="009FDA"/>
                </a:solidFill>
                <a:latin typeface="+mj-lt"/>
                <a:ea typeface="+mj-ea"/>
              </a:rPr>
              <a:t>腹型肥胖又称“中心型”或“向心性”肥胖</a:t>
            </a:r>
            <a:endParaRPr lang="en-US" altLang="zh-CN" sz="2200" b="1" dirty="0">
              <a:solidFill>
                <a:srgbClr val="009FDA"/>
              </a:solidFill>
              <a:latin typeface="+mj-lt"/>
              <a:ea typeface="+mj-ea"/>
            </a:endParaRPr>
          </a:p>
          <a:p>
            <a:pPr eaLnBrk="1" hangingPunct="1">
              <a:lnSpc>
                <a:spcPct val="150000"/>
              </a:lnSpc>
              <a:spcBef>
                <a:spcPct val="0"/>
              </a:spcBef>
              <a:buClr>
                <a:srgbClr val="001965"/>
              </a:buClr>
            </a:pPr>
            <a:r>
              <a:rPr lang="zh-CN" altLang="en-US" dirty="0">
                <a:latin typeface="+mj-lt"/>
                <a:ea typeface="+mj-ea"/>
              </a:rPr>
              <a:t> 脂肪主要在腹壁和腹腔内蓄积过多</a:t>
            </a:r>
            <a:endParaRPr lang="en-US" altLang="zh-CN" dirty="0">
              <a:latin typeface="+mj-lt"/>
              <a:ea typeface="+mj-ea"/>
            </a:endParaRPr>
          </a:p>
          <a:p>
            <a:pPr eaLnBrk="1" hangingPunct="1">
              <a:lnSpc>
                <a:spcPct val="150000"/>
              </a:lnSpc>
              <a:spcBef>
                <a:spcPct val="0"/>
              </a:spcBef>
              <a:buClr>
                <a:srgbClr val="001965"/>
              </a:buClr>
            </a:pPr>
            <a:r>
              <a:rPr lang="zh-CN" altLang="en-US" dirty="0">
                <a:latin typeface="+mj-lt"/>
                <a:ea typeface="+mj-ea"/>
              </a:rPr>
              <a:t> 体型呈“苹果型”</a:t>
            </a:r>
            <a:endParaRPr lang="en-US" altLang="zh-CN" dirty="0">
              <a:latin typeface="+mj-lt"/>
              <a:ea typeface="+mj-ea"/>
            </a:endParaRPr>
          </a:p>
          <a:p>
            <a:pPr eaLnBrk="1" hangingPunct="1">
              <a:lnSpc>
                <a:spcPct val="150000"/>
              </a:lnSpc>
              <a:buClr>
                <a:srgbClr val="001965"/>
              </a:buClr>
              <a:buFontTx/>
              <a:buNone/>
            </a:pPr>
            <a:endParaRPr lang="en-US" altLang="zh-CN" dirty="0">
              <a:latin typeface="+mj-lt"/>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noChangeArrowheads="1"/>
          </p:cNvPicPr>
          <p:nvPr/>
        </p:nvPicPr>
        <p:blipFill>
          <a:blip r:embed="rId1"/>
          <a:srcRect/>
          <a:stretch>
            <a:fillRect/>
          </a:stretch>
        </p:blipFill>
        <p:spPr bwMode="auto">
          <a:xfrm>
            <a:off x="823737" y="2015441"/>
            <a:ext cx="1785616" cy="297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任意多边形: 形状 17"/>
          <p:cNvSpPr/>
          <p:nvPr/>
        </p:nvSpPr>
        <p:spPr>
          <a:xfrm rot="360000">
            <a:off x="2743835" y="2407285"/>
            <a:ext cx="889000" cy="982345"/>
          </a:xfrm>
          <a:custGeom>
            <a:avLst/>
            <a:gdLst>
              <a:gd name="connsiteX0" fmla="*/ 685800 w 685800"/>
              <a:gd name="connsiteY0" fmla="*/ 0 h 449580"/>
              <a:gd name="connsiteX1" fmla="*/ 281940 w 685800"/>
              <a:gd name="connsiteY1" fmla="*/ 182880 h 449580"/>
              <a:gd name="connsiteX2" fmla="*/ 83820 w 685800"/>
              <a:gd name="connsiteY2" fmla="*/ 358140 h 449580"/>
              <a:gd name="connsiteX3" fmla="*/ 0 w 685800"/>
              <a:gd name="connsiteY3" fmla="*/ 449580 h 449580"/>
              <a:gd name="connsiteX0-1" fmla="*/ 771525 w 771525"/>
              <a:gd name="connsiteY0-2" fmla="*/ 0 h 490061"/>
              <a:gd name="connsiteX1-3" fmla="*/ 281940 w 771525"/>
              <a:gd name="connsiteY1-4" fmla="*/ 223361 h 490061"/>
              <a:gd name="connsiteX2-5" fmla="*/ 83820 w 771525"/>
              <a:gd name="connsiteY2-6" fmla="*/ 398621 h 490061"/>
              <a:gd name="connsiteX3-7" fmla="*/ 0 w 771525"/>
              <a:gd name="connsiteY3-8" fmla="*/ 490061 h 490061"/>
              <a:gd name="connsiteX0-9" fmla="*/ 771525 w 771525"/>
              <a:gd name="connsiteY0-10" fmla="*/ 0 h 490061"/>
              <a:gd name="connsiteX1-11" fmla="*/ 281940 w 771525"/>
              <a:gd name="connsiteY1-12" fmla="*/ 223361 h 490061"/>
              <a:gd name="connsiteX2-13" fmla="*/ 83820 w 771525"/>
              <a:gd name="connsiteY2-14" fmla="*/ 398621 h 490061"/>
              <a:gd name="connsiteX3-15" fmla="*/ 0 w 771525"/>
              <a:gd name="connsiteY3-16" fmla="*/ 490061 h 490061"/>
              <a:gd name="connsiteX0-17" fmla="*/ 771525 w 771525"/>
              <a:gd name="connsiteY0-18" fmla="*/ 0 h 490061"/>
              <a:gd name="connsiteX1-19" fmla="*/ 296227 w 771525"/>
              <a:gd name="connsiteY1-20" fmla="*/ 270986 h 490061"/>
              <a:gd name="connsiteX2-21" fmla="*/ 83820 w 771525"/>
              <a:gd name="connsiteY2-22" fmla="*/ 398621 h 490061"/>
              <a:gd name="connsiteX3-23" fmla="*/ 0 w 771525"/>
              <a:gd name="connsiteY3-24" fmla="*/ 490061 h 490061"/>
              <a:gd name="connsiteX0-25" fmla="*/ 771525 w 771525"/>
              <a:gd name="connsiteY0-26" fmla="*/ 0 h 490061"/>
              <a:gd name="connsiteX1-27" fmla="*/ 296227 w 771525"/>
              <a:gd name="connsiteY1-28" fmla="*/ 270986 h 490061"/>
              <a:gd name="connsiteX2-29" fmla="*/ 50483 w 771525"/>
              <a:gd name="connsiteY2-30" fmla="*/ 396240 h 490061"/>
              <a:gd name="connsiteX3-31" fmla="*/ 0 w 771525"/>
              <a:gd name="connsiteY3-32" fmla="*/ 490061 h 490061"/>
              <a:gd name="connsiteX0-33" fmla="*/ 995362 w 995362"/>
              <a:gd name="connsiteY0-34" fmla="*/ 0 h 623411"/>
              <a:gd name="connsiteX1-35" fmla="*/ 520064 w 995362"/>
              <a:gd name="connsiteY1-36" fmla="*/ 270986 h 623411"/>
              <a:gd name="connsiteX2-37" fmla="*/ 274320 w 995362"/>
              <a:gd name="connsiteY2-38" fmla="*/ 396240 h 623411"/>
              <a:gd name="connsiteX3-39" fmla="*/ 0 w 995362"/>
              <a:gd name="connsiteY3-40" fmla="*/ 623411 h 623411"/>
              <a:gd name="connsiteX0-41" fmla="*/ 995362 w 995362"/>
              <a:gd name="connsiteY0-42" fmla="*/ 0 h 623411"/>
              <a:gd name="connsiteX1-43" fmla="*/ 520064 w 995362"/>
              <a:gd name="connsiteY1-44" fmla="*/ 270986 h 623411"/>
              <a:gd name="connsiteX2-45" fmla="*/ 307658 w 995362"/>
              <a:gd name="connsiteY2-46" fmla="*/ 448627 h 623411"/>
              <a:gd name="connsiteX3-47" fmla="*/ 0 w 995362"/>
              <a:gd name="connsiteY3-48" fmla="*/ 623411 h 623411"/>
              <a:gd name="connsiteX0-49" fmla="*/ 1385887 w 1385887"/>
              <a:gd name="connsiteY0-50" fmla="*/ 0 h 1183005"/>
              <a:gd name="connsiteX1-51" fmla="*/ 910589 w 1385887"/>
              <a:gd name="connsiteY1-52" fmla="*/ 270986 h 1183005"/>
              <a:gd name="connsiteX2-53" fmla="*/ 698183 w 1385887"/>
              <a:gd name="connsiteY2-54" fmla="*/ 448627 h 1183005"/>
              <a:gd name="connsiteX3-55" fmla="*/ 0 w 1385887"/>
              <a:gd name="connsiteY3-56" fmla="*/ 1183005 h 1183005"/>
              <a:gd name="connsiteX0-57" fmla="*/ 1385887 w 1385887"/>
              <a:gd name="connsiteY0-58" fmla="*/ 0 h 1183005"/>
              <a:gd name="connsiteX1-59" fmla="*/ 965358 w 1385887"/>
              <a:gd name="connsiteY1-60" fmla="*/ 292417 h 1183005"/>
              <a:gd name="connsiteX2-61" fmla="*/ 698183 w 1385887"/>
              <a:gd name="connsiteY2-62" fmla="*/ 448627 h 1183005"/>
              <a:gd name="connsiteX3-63" fmla="*/ 0 w 1385887"/>
              <a:gd name="connsiteY3-64" fmla="*/ 1183005 h 1183005"/>
              <a:gd name="connsiteX0-65" fmla="*/ 1385887 w 1385887"/>
              <a:gd name="connsiteY0-66" fmla="*/ 0 h 1183005"/>
              <a:gd name="connsiteX1-67" fmla="*/ 965358 w 1385887"/>
              <a:gd name="connsiteY1-68" fmla="*/ 292417 h 1183005"/>
              <a:gd name="connsiteX2-69" fmla="*/ 536258 w 1385887"/>
              <a:gd name="connsiteY2-70" fmla="*/ 541496 h 1183005"/>
              <a:gd name="connsiteX3-71" fmla="*/ 0 w 1385887"/>
              <a:gd name="connsiteY3-72" fmla="*/ 1183005 h 1183005"/>
              <a:gd name="connsiteX0-73" fmla="*/ 1385887 w 1385887"/>
              <a:gd name="connsiteY0-74" fmla="*/ 0 h 1183005"/>
              <a:gd name="connsiteX1-75" fmla="*/ 967739 w 1385887"/>
              <a:gd name="connsiteY1-76" fmla="*/ 287655 h 1183005"/>
              <a:gd name="connsiteX2-77" fmla="*/ 536258 w 1385887"/>
              <a:gd name="connsiteY2-78" fmla="*/ 541496 h 1183005"/>
              <a:gd name="connsiteX3-79" fmla="*/ 0 w 1385887"/>
              <a:gd name="connsiteY3-80" fmla="*/ 1183005 h 1183005"/>
              <a:gd name="connsiteX0-81" fmla="*/ 1385887 w 1385887"/>
              <a:gd name="connsiteY0-82" fmla="*/ 0 h 1183005"/>
              <a:gd name="connsiteX1-83" fmla="*/ 967739 w 1385887"/>
              <a:gd name="connsiteY1-84" fmla="*/ 287655 h 1183005"/>
              <a:gd name="connsiteX2-85" fmla="*/ 536258 w 1385887"/>
              <a:gd name="connsiteY2-86" fmla="*/ 541496 h 1183005"/>
              <a:gd name="connsiteX3-87" fmla="*/ 0 w 1385887"/>
              <a:gd name="connsiteY3-88" fmla="*/ 1183005 h 1183005"/>
              <a:gd name="connsiteX0-89" fmla="*/ 1385887 w 1385887"/>
              <a:gd name="connsiteY0-90" fmla="*/ 0 h 1183005"/>
              <a:gd name="connsiteX1-91" fmla="*/ 958214 w 1385887"/>
              <a:gd name="connsiteY1-92" fmla="*/ 309086 h 1183005"/>
              <a:gd name="connsiteX2-93" fmla="*/ 536258 w 1385887"/>
              <a:gd name="connsiteY2-94" fmla="*/ 541496 h 1183005"/>
              <a:gd name="connsiteX3-95" fmla="*/ 0 w 1385887"/>
              <a:gd name="connsiteY3-96" fmla="*/ 1183005 h 1183005"/>
              <a:gd name="connsiteX0-97" fmla="*/ 1385887 w 1385887"/>
              <a:gd name="connsiteY0-98" fmla="*/ 0 h 1183005"/>
              <a:gd name="connsiteX1-99" fmla="*/ 958214 w 1385887"/>
              <a:gd name="connsiteY1-100" fmla="*/ 309086 h 1183005"/>
              <a:gd name="connsiteX2-101" fmla="*/ 536258 w 1385887"/>
              <a:gd name="connsiteY2-102" fmla="*/ 541496 h 1183005"/>
              <a:gd name="connsiteX3-103" fmla="*/ 0 w 1385887"/>
              <a:gd name="connsiteY3-104" fmla="*/ 1183005 h 1183005"/>
              <a:gd name="connsiteX0-105" fmla="*/ 1385887 w 1385887"/>
              <a:gd name="connsiteY0-106" fmla="*/ 0 h 1183005"/>
              <a:gd name="connsiteX1-107" fmla="*/ 899490 w 1385887"/>
              <a:gd name="connsiteY1-108" fmla="*/ 235466 h 1183005"/>
              <a:gd name="connsiteX2-109" fmla="*/ 536258 w 1385887"/>
              <a:gd name="connsiteY2-110" fmla="*/ 541496 h 1183005"/>
              <a:gd name="connsiteX3-111" fmla="*/ 0 w 1385887"/>
              <a:gd name="connsiteY3-112" fmla="*/ 1183005 h 1183005"/>
              <a:gd name="connsiteX0-113" fmla="*/ 1385887 w 1385887"/>
              <a:gd name="connsiteY0-114" fmla="*/ 0 h 1183005"/>
              <a:gd name="connsiteX1-115" fmla="*/ 899490 w 1385887"/>
              <a:gd name="connsiteY1-116" fmla="*/ 235466 h 1183005"/>
              <a:gd name="connsiteX2-117" fmla="*/ 536258 w 1385887"/>
              <a:gd name="connsiteY2-118" fmla="*/ 541496 h 1183005"/>
              <a:gd name="connsiteX3-119" fmla="*/ 0 w 1385887"/>
              <a:gd name="connsiteY3-120" fmla="*/ 1183005 h 1183005"/>
              <a:gd name="connsiteX0-121" fmla="*/ 1385887 w 1385887"/>
              <a:gd name="connsiteY0-122" fmla="*/ 0 h 1183005"/>
              <a:gd name="connsiteX1-123" fmla="*/ 902426 w 1385887"/>
              <a:gd name="connsiteY1-124" fmla="*/ 258314 h 1183005"/>
              <a:gd name="connsiteX2-125" fmla="*/ 536258 w 1385887"/>
              <a:gd name="connsiteY2-126" fmla="*/ 541496 h 1183005"/>
              <a:gd name="connsiteX3-127" fmla="*/ 0 w 1385887"/>
              <a:gd name="connsiteY3-128" fmla="*/ 1183005 h 1183005"/>
              <a:gd name="connsiteX0-129" fmla="*/ 1385887 w 1385887"/>
              <a:gd name="connsiteY0-130" fmla="*/ 0 h 1183005"/>
              <a:gd name="connsiteX1-131" fmla="*/ 902426 w 1385887"/>
              <a:gd name="connsiteY1-132" fmla="*/ 258314 h 1183005"/>
              <a:gd name="connsiteX2-133" fmla="*/ 536258 w 1385887"/>
              <a:gd name="connsiteY2-134" fmla="*/ 541496 h 1183005"/>
              <a:gd name="connsiteX3-135" fmla="*/ 0 w 1385887"/>
              <a:gd name="connsiteY3-136" fmla="*/ 1183005 h 1183005"/>
              <a:gd name="connsiteX0-137" fmla="*/ 1385887 w 1385887"/>
              <a:gd name="connsiteY0-138" fmla="*/ 0 h 1183005"/>
              <a:gd name="connsiteX1-139" fmla="*/ 902426 w 1385887"/>
              <a:gd name="connsiteY1-140" fmla="*/ 258314 h 1183005"/>
              <a:gd name="connsiteX2-141" fmla="*/ 503960 w 1385887"/>
              <a:gd name="connsiteY2-142" fmla="*/ 528803 h 1183005"/>
              <a:gd name="connsiteX3-143" fmla="*/ 0 w 1385887"/>
              <a:gd name="connsiteY3-144" fmla="*/ 1183005 h 1183005"/>
              <a:gd name="connsiteX0-145" fmla="*/ 1385887 w 1385887"/>
              <a:gd name="connsiteY0-146" fmla="*/ 0 h 1183005"/>
              <a:gd name="connsiteX1-147" fmla="*/ 902426 w 1385887"/>
              <a:gd name="connsiteY1-148" fmla="*/ 258314 h 1183005"/>
              <a:gd name="connsiteX2-149" fmla="*/ 503960 w 1385887"/>
              <a:gd name="connsiteY2-150" fmla="*/ 528803 h 1183005"/>
              <a:gd name="connsiteX3-151" fmla="*/ 0 w 1385887"/>
              <a:gd name="connsiteY3-152" fmla="*/ 1183005 h 1183005"/>
              <a:gd name="connsiteX0-153" fmla="*/ 1385887 w 1385887"/>
              <a:gd name="connsiteY0-154" fmla="*/ 0 h 1183005"/>
              <a:gd name="connsiteX1-155" fmla="*/ 902426 w 1385887"/>
              <a:gd name="connsiteY1-156" fmla="*/ 258314 h 1183005"/>
              <a:gd name="connsiteX2-157" fmla="*/ 503960 w 1385887"/>
              <a:gd name="connsiteY2-158" fmla="*/ 528803 h 1183005"/>
              <a:gd name="connsiteX3-159" fmla="*/ 0 w 1385887"/>
              <a:gd name="connsiteY3-160" fmla="*/ 1183005 h 1183005"/>
            </a:gdLst>
            <a:ahLst/>
            <a:cxnLst>
              <a:cxn ang="0">
                <a:pos x="connsiteX0-1" y="connsiteY0-2"/>
              </a:cxn>
              <a:cxn ang="0">
                <a:pos x="connsiteX1-3" y="connsiteY1-4"/>
              </a:cxn>
              <a:cxn ang="0">
                <a:pos x="connsiteX2-5" y="connsiteY2-6"/>
              </a:cxn>
              <a:cxn ang="0">
                <a:pos x="connsiteX3-7" y="connsiteY3-8"/>
              </a:cxn>
            </a:cxnLst>
            <a:rect l="l" t="t" r="r" b="b"/>
            <a:pathLst>
              <a:path w="1385887" h="1183005">
                <a:moveTo>
                  <a:pt x="1385887" y="0"/>
                </a:moveTo>
                <a:cubicBezTo>
                  <a:pt x="1227787" y="141277"/>
                  <a:pt x="1049414" y="170180"/>
                  <a:pt x="902426" y="258314"/>
                </a:cubicBezTo>
                <a:cubicBezTo>
                  <a:pt x="755438" y="346448"/>
                  <a:pt x="654853" y="398382"/>
                  <a:pt x="503960" y="528803"/>
                </a:cubicBezTo>
                <a:cubicBezTo>
                  <a:pt x="344258" y="674456"/>
                  <a:pt x="18415" y="1159510"/>
                  <a:pt x="0" y="1183005"/>
                </a:cubicBezTo>
              </a:path>
            </a:pathLst>
          </a:custGeom>
          <a:noFill/>
          <a:ln w="19050">
            <a:solidFill>
              <a:schemeClr val="bg1">
                <a:lumMod val="8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19" name="任意多边形: 形状 18"/>
          <p:cNvSpPr/>
          <p:nvPr/>
        </p:nvSpPr>
        <p:spPr>
          <a:xfrm>
            <a:off x="2760120" y="3496753"/>
            <a:ext cx="1061547" cy="194096"/>
          </a:xfrm>
          <a:custGeom>
            <a:avLst/>
            <a:gdLst>
              <a:gd name="connsiteX0" fmla="*/ 403860 w 403860"/>
              <a:gd name="connsiteY0" fmla="*/ 144505 h 144505"/>
              <a:gd name="connsiteX1" fmla="*/ 259080 w 403860"/>
              <a:gd name="connsiteY1" fmla="*/ 106405 h 144505"/>
              <a:gd name="connsiteX2" fmla="*/ 53340 w 403860"/>
              <a:gd name="connsiteY2" fmla="*/ 7345 h 144505"/>
              <a:gd name="connsiteX3" fmla="*/ 0 w 403860"/>
              <a:gd name="connsiteY3" fmla="*/ 14965 h 144505"/>
              <a:gd name="connsiteX0-1" fmla="*/ 494347 w 494347"/>
              <a:gd name="connsiteY0-2" fmla="*/ 132599 h 132599"/>
              <a:gd name="connsiteX1-3" fmla="*/ 259080 w 494347"/>
              <a:gd name="connsiteY1-4" fmla="*/ 106405 h 132599"/>
              <a:gd name="connsiteX2-5" fmla="*/ 53340 w 494347"/>
              <a:gd name="connsiteY2-6" fmla="*/ 7345 h 132599"/>
              <a:gd name="connsiteX3-7" fmla="*/ 0 w 494347"/>
              <a:gd name="connsiteY3-8" fmla="*/ 14965 h 132599"/>
              <a:gd name="connsiteX0-9" fmla="*/ 494347 w 494347"/>
              <a:gd name="connsiteY0-10" fmla="*/ 132599 h 144397"/>
              <a:gd name="connsiteX1-11" fmla="*/ 259080 w 494347"/>
              <a:gd name="connsiteY1-12" fmla="*/ 106405 h 144397"/>
              <a:gd name="connsiteX2-13" fmla="*/ 53340 w 494347"/>
              <a:gd name="connsiteY2-14" fmla="*/ 7345 h 144397"/>
              <a:gd name="connsiteX3-15" fmla="*/ 0 w 494347"/>
              <a:gd name="connsiteY3-16" fmla="*/ 14965 h 144397"/>
              <a:gd name="connsiteX0-17" fmla="*/ 494347 w 494347"/>
              <a:gd name="connsiteY0-18" fmla="*/ 134185 h 151701"/>
              <a:gd name="connsiteX1-19" fmla="*/ 240030 w 494347"/>
              <a:gd name="connsiteY1-20" fmla="*/ 129422 h 151701"/>
              <a:gd name="connsiteX2-21" fmla="*/ 53340 w 494347"/>
              <a:gd name="connsiteY2-22" fmla="*/ 8931 h 151701"/>
              <a:gd name="connsiteX3-23" fmla="*/ 0 w 494347"/>
              <a:gd name="connsiteY3-24" fmla="*/ 16551 h 151701"/>
              <a:gd name="connsiteX0-25" fmla="*/ 1349216 w 1349216"/>
              <a:gd name="connsiteY0-26" fmla="*/ 125268 h 142784"/>
              <a:gd name="connsiteX1-27" fmla="*/ 1094899 w 1349216"/>
              <a:gd name="connsiteY1-28" fmla="*/ 120505 h 142784"/>
              <a:gd name="connsiteX2-29" fmla="*/ 908209 w 1349216"/>
              <a:gd name="connsiteY2-30" fmla="*/ 14 h 142784"/>
              <a:gd name="connsiteX3-31" fmla="*/ 0 w 1349216"/>
              <a:gd name="connsiteY3-32" fmla="*/ 112409 h 142784"/>
              <a:gd name="connsiteX0-33" fmla="*/ 1349216 w 1349216"/>
              <a:gd name="connsiteY0-34" fmla="*/ 70514 h 85513"/>
              <a:gd name="connsiteX1-35" fmla="*/ 1094899 w 1349216"/>
              <a:gd name="connsiteY1-36" fmla="*/ 65751 h 85513"/>
              <a:gd name="connsiteX2-37" fmla="*/ 801052 w 1349216"/>
              <a:gd name="connsiteY2-38" fmla="*/ 29 h 85513"/>
              <a:gd name="connsiteX3-39" fmla="*/ 0 w 1349216"/>
              <a:gd name="connsiteY3-40" fmla="*/ 57655 h 85513"/>
              <a:gd name="connsiteX0-41" fmla="*/ 1349216 w 1349216"/>
              <a:gd name="connsiteY0-42" fmla="*/ 122886 h 140284"/>
              <a:gd name="connsiteX1-43" fmla="*/ 1094899 w 1349216"/>
              <a:gd name="connsiteY1-44" fmla="*/ 118123 h 140284"/>
              <a:gd name="connsiteX2-45" fmla="*/ 784384 w 1349216"/>
              <a:gd name="connsiteY2-46" fmla="*/ 13 h 140284"/>
              <a:gd name="connsiteX3-47" fmla="*/ 0 w 1349216"/>
              <a:gd name="connsiteY3-48" fmla="*/ 110027 h 140284"/>
              <a:gd name="connsiteX0-49" fmla="*/ 1349216 w 1349216"/>
              <a:gd name="connsiteY0-50" fmla="*/ 122886 h 145011"/>
              <a:gd name="connsiteX1-51" fmla="*/ 1094899 w 1349216"/>
              <a:gd name="connsiteY1-52" fmla="*/ 118123 h 145011"/>
              <a:gd name="connsiteX2-53" fmla="*/ 784384 w 1349216"/>
              <a:gd name="connsiteY2-54" fmla="*/ 13 h 145011"/>
              <a:gd name="connsiteX3-55" fmla="*/ 0 w 1349216"/>
              <a:gd name="connsiteY3-56" fmla="*/ 110027 h 145011"/>
              <a:gd name="connsiteX0-57" fmla="*/ 1349216 w 1349216"/>
              <a:gd name="connsiteY0-58" fmla="*/ 122895 h 138697"/>
              <a:gd name="connsiteX1-59" fmla="*/ 1090137 w 1349216"/>
              <a:gd name="connsiteY1-60" fmla="*/ 101464 h 138697"/>
              <a:gd name="connsiteX2-61" fmla="*/ 784384 w 1349216"/>
              <a:gd name="connsiteY2-62" fmla="*/ 22 h 138697"/>
              <a:gd name="connsiteX3-63" fmla="*/ 0 w 1349216"/>
              <a:gd name="connsiteY3-64" fmla="*/ 110036 h 138697"/>
              <a:gd name="connsiteX0-65" fmla="*/ 1349216 w 1349216"/>
              <a:gd name="connsiteY0-66" fmla="*/ 122903 h 144228"/>
              <a:gd name="connsiteX1-67" fmla="*/ 1090137 w 1349216"/>
              <a:gd name="connsiteY1-68" fmla="*/ 101472 h 144228"/>
              <a:gd name="connsiteX2-69" fmla="*/ 784384 w 1349216"/>
              <a:gd name="connsiteY2-70" fmla="*/ 30 h 144228"/>
              <a:gd name="connsiteX3-71" fmla="*/ 0 w 1349216"/>
              <a:gd name="connsiteY3-72" fmla="*/ 110044 h 144228"/>
              <a:gd name="connsiteX0-73" fmla="*/ 1292066 w 1292066"/>
              <a:gd name="connsiteY0-74" fmla="*/ 122881 h 144206"/>
              <a:gd name="connsiteX1-75" fmla="*/ 1032987 w 1292066"/>
              <a:gd name="connsiteY1-76" fmla="*/ 101450 h 144206"/>
              <a:gd name="connsiteX2-77" fmla="*/ 727234 w 1292066"/>
              <a:gd name="connsiteY2-78" fmla="*/ 8 h 144206"/>
              <a:gd name="connsiteX3-79" fmla="*/ 0 w 1292066"/>
              <a:gd name="connsiteY3-80" fmla="*/ 95735 h 144206"/>
              <a:gd name="connsiteX0-81" fmla="*/ 1228675 w 1228675"/>
              <a:gd name="connsiteY0-82" fmla="*/ 115737 h 129865"/>
              <a:gd name="connsiteX1-83" fmla="*/ 1032987 w 1228675"/>
              <a:gd name="connsiteY1-84" fmla="*/ 101450 h 129865"/>
              <a:gd name="connsiteX2-85" fmla="*/ 727234 w 1228675"/>
              <a:gd name="connsiteY2-86" fmla="*/ 8 h 129865"/>
              <a:gd name="connsiteX3-87" fmla="*/ 0 w 1228675"/>
              <a:gd name="connsiteY3-88" fmla="*/ 95735 h 129865"/>
              <a:gd name="connsiteX0-89" fmla="*/ 1228675 w 1228675"/>
              <a:gd name="connsiteY0-90" fmla="*/ 115737 h 126471"/>
              <a:gd name="connsiteX1-91" fmla="*/ 1021962 w 1228675"/>
              <a:gd name="connsiteY1-92" fmla="*/ 84781 h 126471"/>
              <a:gd name="connsiteX2-93" fmla="*/ 727234 w 1228675"/>
              <a:gd name="connsiteY2-94" fmla="*/ 8 h 126471"/>
              <a:gd name="connsiteX3-95" fmla="*/ 0 w 1228675"/>
              <a:gd name="connsiteY3-96" fmla="*/ 95735 h 126471"/>
              <a:gd name="connsiteX0-97" fmla="*/ 1228675 w 1228675"/>
              <a:gd name="connsiteY0-98" fmla="*/ 115737 h 126471"/>
              <a:gd name="connsiteX1-99" fmla="*/ 1021962 w 1228675"/>
              <a:gd name="connsiteY1-100" fmla="*/ 84781 h 126471"/>
              <a:gd name="connsiteX2-101" fmla="*/ 727234 w 1228675"/>
              <a:gd name="connsiteY2-102" fmla="*/ 8 h 126471"/>
              <a:gd name="connsiteX3-103" fmla="*/ 0 w 1228675"/>
              <a:gd name="connsiteY3-104" fmla="*/ 95735 h 126471"/>
              <a:gd name="connsiteX0-105" fmla="*/ 1228675 w 1228675"/>
              <a:gd name="connsiteY0-106" fmla="*/ 115737 h 121740"/>
              <a:gd name="connsiteX1-107" fmla="*/ 1024718 w 1228675"/>
              <a:gd name="connsiteY1-108" fmla="*/ 32394 h 121740"/>
              <a:gd name="connsiteX2-109" fmla="*/ 727234 w 1228675"/>
              <a:gd name="connsiteY2-110" fmla="*/ 8 h 121740"/>
              <a:gd name="connsiteX3-111" fmla="*/ 0 w 1228675"/>
              <a:gd name="connsiteY3-112" fmla="*/ 95735 h 121740"/>
              <a:gd name="connsiteX0-113" fmla="*/ 1228675 w 1228675"/>
              <a:gd name="connsiteY0-114" fmla="*/ 187171 h 193808"/>
              <a:gd name="connsiteX1-115" fmla="*/ 1024718 w 1228675"/>
              <a:gd name="connsiteY1-116" fmla="*/ 103828 h 193808"/>
              <a:gd name="connsiteX2-117" fmla="*/ 699674 w 1228675"/>
              <a:gd name="connsiteY2-118" fmla="*/ 4 h 193808"/>
              <a:gd name="connsiteX3-119" fmla="*/ 0 w 1228675"/>
              <a:gd name="connsiteY3-120" fmla="*/ 167169 h 193808"/>
              <a:gd name="connsiteX0-121" fmla="*/ 1228675 w 1228675"/>
              <a:gd name="connsiteY0-122" fmla="*/ 187171 h 194096"/>
              <a:gd name="connsiteX1-123" fmla="*/ 1024718 w 1228675"/>
              <a:gd name="connsiteY1-124" fmla="*/ 103828 h 194096"/>
              <a:gd name="connsiteX2-125" fmla="*/ 699674 w 1228675"/>
              <a:gd name="connsiteY2-126" fmla="*/ 4 h 194096"/>
              <a:gd name="connsiteX3-127" fmla="*/ 0 w 1228675"/>
              <a:gd name="connsiteY3-128" fmla="*/ 167169 h 194096"/>
            </a:gdLst>
            <a:ahLst/>
            <a:cxnLst>
              <a:cxn ang="0">
                <a:pos x="connsiteX0-1" y="connsiteY0-2"/>
              </a:cxn>
              <a:cxn ang="0">
                <a:pos x="connsiteX1-3" y="connsiteY1-4"/>
              </a:cxn>
              <a:cxn ang="0">
                <a:pos x="connsiteX2-5" y="connsiteY2-6"/>
              </a:cxn>
              <a:cxn ang="0">
                <a:pos x="connsiteX3-7" y="connsiteY3-8"/>
              </a:cxn>
            </a:cxnLst>
            <a:rect l="l" t="t" r="r" b="b"/>
            <a:pathLst>
              <a:path w="1228675" h="194096">
                <a:moveTo>
                  <a:pt x="1228675" y="187171"/>
                </a:moveTo>
                <a:cubicBezTo>
                  <a:pt x="1159301" y="217651"/>
                  <a:pt x="1088079" y="139785"/>
                  <a:pt x="1024718" y="103828"/>
                </a:cubicBezTo>
                <a:cubicBezTo>
                  <a:pt x="961357" y="67871"/>
                  <a:pt x="871839" y="957"/>
                  <a:pt x="699674" y="4"/>
                </a:cubicBezTo>
                <a:cubicBezTo>
                  <a:pt x="527510" y="-949"/>
                  <a:pt x="5080" y="155739"/>
                  <a:pt x="0" y="167169"/>
                </a:cubicBezTo>
              </a:path>
            </a:pathLst>
          </a:cu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21" name="任意多边形: 形状 20"/>
          <p:cNvSpPr/>
          <p:nvPr/>
        </p:nvSpPr>
        <p:spPr>
          <a:xfrm>
            <a:off x="2759648" y="3897761"/>
            <a:ext cx="1071300" cy="955792"/>
          </a:xfrm>
          <a:custGeom>
            <a:avLst/>
            <a:gdLst>
              <a:gd name="connsiteX0" fmla="*/ 1335652 w 1335652"/>
              <a:gd name="connsiteY0" fmla="*/ 1082040 h 1082040"/>
              <a:gd name="connsiteX1" fmla="*/ 1137532 w 1335652"/>
              <a:gd name="connsiteY1" fmla="*/ 906780 h 1082040"/>
              <a:gd name="connsiteX2" fmla="*/ 1030852 w 1335652"/>
              <a:gd name="connsiteY2" fmla="*/ 662940 h 1082040"/>
              <a:gd name="connsiteX3" fmla="*/ 657472 w 1335652"/>
              <a:gd name="connsiteY3" fmla="*/ 403860 h 1082040"/>
              <a:gd name="connsiteX4" fmla="*/ 55492 w 1335652"/>
              <a:gd name="connsiteY4" fmla="*/ 83820 h 1082040"/>
              <a:gd name="connsiteX5" fmla="*/ 63112 w 1335652"/>
              <a:gd name="connsiteY5" fmla="*/ 0 h 1082040"/>
              <a:gd name="connsiteX0-1" fmla="*/ 1418996 w 1418996"/>
              <a:gd name="connsiteY0-2" fmla="*/ 1089184 h 1089184"/>
              <a:gd name="connsiteX1-3" fmla="*/ 1137532 w 1418996"/>
              <a:gd name="connsiteY1-4" fmla="*/ 906780 h 1089184"/>
              <a:gd name="connsiteX2-5" fmla="*/ 1030852 w 1418996"/>
              <a:gd name="connsiteY2-6" fmla="*/ 662940 h 1089184"/>
              <a:gd name="connsiteX3-7" fmla="*/ 657472 w 1418996"/>
              <a:gd name="connsiteY3-8" fmla="*/ 403860 h 1089184"/>
              <a:gd name="connsiteX4-9" fmla="*/ 55492 w 1418996"/>
              <a:gd name="connsiteY4-10" fmla="*/ 83820 h 1089184"/>
              <a:gd name="connsiteX5-11" fmla="*/ 63112 w 1418996"/>
              <a:gd name="connsiteY5-12" fmla="*/ 0 h 1089184"/>
              <a:gd name="connsiteX0-13" fmla="*/ 1418996 w 1418996"/>
              <a:gd name="connsiteY0-14" fmla="*/ 1089184 h 1089682"/>
              <a:gd name="connsiteX1-15" fmla="*/ 1137532 w 1418996"/>
              <a:gd name="connsiteY1-16" fmla="*/ 906780 h 1089682"/>
              <a:gd name="connsiteX2-17" fmla="*/ 1030852 w 1418996"/>
              <a:gd name="connsiteY2-18" fmla="*/ 662940 h 1089682"/>
              <a:gd name="connsiteX3-19" fmla="*/ 657472 w 1418996"/>
              <a:gd name="connsiteY3-20" fmla="*/ 403860 h 1089682"/>
              <a:gd name="connsiteX4-21" fmla="*/ 55492 w 1418996"/>
              <a:gd name="connsiteY4-22" fmla="*/ 83820 h 1089682"/>
              <a:gd name="connsiteX5-23" fmla="*/ 63112 w 1418996"/>
              <a:gd name="connsiteY5-24" fmla="*/ 0 h 1089682"/>
              <a:gd name="connsiteX0-25" fmla="*/ 1418996 w 1418996"/>
              <a:gd name="connsiteY0-26" fmla="*/ 1089184 h 1089524"/>
              <a:gd name="connsiteX1-27" fmla="*/ 1125626 w 1418996"/>
              <a:gd name="connsiteY1-28" fmla="*/ 847249 h 1089524"/>
              <a:gd name="connsiteX2-29" fmla="*/ 1030852 w 1418996"/>
              <a:gd name="connsiteY2-30" fmla="*/ 662940 h 1089524"/>
              <a:gd name="connsiteX3-31" fmla="*/ 657472 w 1418996"/>
              <a:gd name="connsiteY3-32" fmla="*/ 403860 h 1089524"/>
              <a:gd name="connsiteX4-33" fmla="*/ 55492 w 1418996"/>
              <a:gd name="connsiteY4-34" fmla="*/ 83820 h 1089524"/>
              <a:gd name="connsiteX5-35" fmla="*/ 63112 w 1418996"/>
              <a:gd name="connsiteY5-36" fmla="*/ 0 h 1089524"/>
              <a:gd name="connsiteX0-37" fmla="*/ 1418996 w 1418996"/>
              <a:gd name="connsiteY0-38" fmla="*/ 1089184 h 1089542"/>
              <a:gd name="connsiteX1-39" fmla="*/ 1125626 w 1418996"/>
              <a:gd name="connsiteY1-40" fmla="*/ 847249 h 1089542"/>
              <a:gd name="connsiteX2-41" fmla="*/ 890359 w 1418996"/>
              <a:gd name="connsiteY2-42" fmla="*/ 605790 h 1089542"/>
              <a:gd name="connsiteX3-43" fmla="*/ 657472 w 1418996"/>
              <a:gd name="connsiteY3-44" fmla="*/ 403860 h 1089542"/>
              <a:gd name="connsiteX4-45" fmla="*/ 55492 w 1418996"/>
              <a:gd name="connsiteY4-46" fmla="*/ 83820 h 1089542"/>
              <a:gd name="connsiteX5-47" fmla="*/ 63112 w 1418996"/>
              <a:gd name="connsiteY5-48" fmla="*/ 0 h 1089542"/>
              <a:gd name="connsiteX0-49" fmla="*/ 1408228 w 1408228"/>
              <a:gd name="connsiteY0-50" fmla="*/ 1089184 h 1089542"/>
              <a:gd name="connsiteX1-51" fmla="*/ 1114858 w 1408228"/>
              <a:gd name="connsiteY1-52" fmla="*/ 847249 h 1089542"/>
              <a:gd name="connsiteX2-53" fmla="*/ 879591 w 1408228"/>
              <a:gd name="connsiteY2-54" fmla="*/ 605790 h 1089542"/>
              <a:gd name="connsiteX3-55" fmla="*/ 494304 w 1408228"/>
              <a:gd name="connsiteY3-56" fmla="*/ 377666 h 1089542"/>
              <a:gd name="connsiteX4-57" fmla="*/ 44724 w 1408228"/>
              <a:gd name="connsiteY4-58" fmla="*/ 83820 h 1089542"/>
              <a:gd name="connsiteX5-59" fmla="*/ 52344 w 1408228"/>
              <a:gd name="connsiteY5-60" fmla="*/ 0 h 1089542"/>
              <a:gd name="connsiteX0-61" fmla="*/ 1389489 w 1389489"/>
              <a:gd name="connsiteY0-62" fmla="*/ 1089184 h 1089542"/>
              <a:gd name="connsiteX1-63" fmla="*/ 1096119 w 1389489"/>
              <a:gd name="connsiteY1-64" fmla="*/ 847249 h 1089542"/>
              <a:gd name="connsiteX2-65" fmla="*/ 860852 w 1389489"/>
              <a:gd name="connsiteY2-66" fmla="*/ 605790 h 1089542"/>
              <a:gd name="connsiteX3-67" fmla="*/ 475565 w 1389489"/>
              <a:gd name="connsiteY3-68" fmla="*/ 377666 h 1089542"/>
              <a:gd name="connsiteX4-69" fmla="*/ 64085 w 1389489"/>
              <a:gd name="connsiteY4-70" fmla="*/ 124301 h 1089542"/>
              <a:gd name="connsiteX5-71" fmla="*/ 33605 w 1389489"/>
              <a:gd name="connsiteY5-72" fmla="*/ 0 h 1089542"/>
              <a:gd name="connsiteX0-73" fmla="*/ 1419759 w 1419759"/>
              <a:gd name="connsiteY0-74" fmla="*/ 1055847 h 1056205"/>
              <a:gd name="connsiteX1-75" fmla="*/ 1126389 w 1419759"/>
              <a:gd name="connsiteY1-76" fmla="*/ 813912 h 1056205"/>
              <a:gd name="connsiteX2-77" fmla="*/ 891122 w 1419759"/>
              <a:gd name="connsiteY2-78" fmla="*/ 572453 h 1056205"/>
              <a:gd name="connsiteX3-79" fmla="*/ 505835 w 1419759"/>
              <a:gd name="connsiteY3-80" fmla="*/ 344329 h 1056205"/>
              <a:gd name="connsiteX4-81" fmla="*/ 94355 w 1419759"/>
              <a:gd name="connsiteY4-82" fmla="*/ 90964 h 1056205"/>
              <a:gd name="connsiteX5-83" fmla="*/ 23394 w 1419759"/>
              <a:gd name="connsiteY5-84" fmla="*/ 0 h 1056205"/>
              <a:gd name="connsiteX0-85" fmla="*/ 1396365 w 1396365"/>
              <a:gd name="connsiteY0-86" fmla="*/ 1055847 h 1056205"/>
              <a:gd name="connsiteX1-87" fmla="*/ 1102995 w 1396365"/>
              <a:gd name="connsiteY1-88" fmla="*/ 813912 h 1056205"/>
              <a:gd name="connsiteX2-89" fmla="*/ 867728 w 1396365"/>
              <a:gd name="connsiteY2-90" fmla="*/ 572453 h 1056205"/>
              <a:gd name="connsiteX3-91" fmla="*/ 482441 w 1396365"/>
              <a:gd name="connsiteY3-92" fmla="*/ 344329 h 1056205"/>
              <a:gd name="connsiteX4-93" fmla="*/ 70961 w 1396365"/>
              <a:gd name="connsiteY4-94" fmla="*/ 90964 h 1056205"/>
              <a:gd name="connsiteX5-95" fmla="*/ 0 w 1396365"/>
              <a:gd name="connsiteY5-96" fmla="*/ 0 h 1056205"/>
              <a:gd name="connsiteX0-97" fmla="*/ 1405890 w 1405890"/>
              <a:gd name="connsiteY0-98" fmla="*/ 1065372 h 1065730"/>
              <a:gd name="connsiteX1-99" fmla="*/ 1112520 w 1405890"/>
              <a:gd name="connsiteY1-100" fmla="*/ 823437 h 1065730"/>
              <a:gd name="connsiteX2-101" fmla="*/ 877253 w 1405890"/>
              <a:gd name="connsiteY2-102" fmla="*/ 581978 h 1065730"/>
              <a:gd name="connsiteX3-103" fmla="*/ 491966 w 1405890"/>
              <a:gd name="connsiteY3-104" fmla="*/ 353854 h 1065730"/>
              <a:gd name="connsiteX4-105" fmla="*/ 80486 w 1405890"/>
              <a:gd name="connsiteY4-106" fmla="*/ 100489 h 1065730"/>
              <a:gd name="connsiteX5-107" fmla="*/ 0 w 1405890"/>
              <a:gd name="connsiteY5-108" fmla="*/ 0 h 1065730"/>
              <a:gd name="connsiteX0-109" fmla="*/ 1416915 w 1416915"/>
              <a:gd name="connsiteY0-110" fmla="*/ 1051085 h 1051443"/>
              <a:gd name="connsiteX1-111" fmla="*/ 1123545 w 1416915"/>
              <a:gd name="connsiteY1-112" fmla="*/ 809150 h 1051443"/>
              <a:gd name="connsiteX2-113" fmla="*/ 888278 w 1416915"/>
              <a:gd name="connsiteY2-114" fmla="*/ 567691 h 1051443"/>
              <a:gd name="connsiteX3-115" fmla="*/ 502991 w 1416915"/>
              <a:gd name="connsiteY3-116" fmla="*/ 339567 h 1051443"/>
              <a:gd name="connsiteX4-117" fmla="*/ 91511 w 1416915"/>
              <a:gd name="connsiteY4-118" fmla="*/ 86202 h 1051443"/>
              <a:gd name="connsiteX5-119" fmla="*/ 0 w 1416915"/>
              <a:gd name="connsiteY5-120" fmla="*/ 0 h 1051443"/>
              <a:gd name="connsiteX0-121" fmla="*/ 1416915 w 1416915"/>
              <a:gd name="connsiteY0-122" fmla="*/ 1051085 h 1051443"/>
              <a:gd name="connsiteX1-123" fmla="*/ 1123545 w 1416915"/>
              <a:gd name="connsiteY1-124" fmla="*/ 809150 h 1051443"/>
              <a:gd name="connsiteX2-125" fmla="*/ 888278 w 1416915"/>
              <a:gd name="connsiteY2-126" fmla="*/ 567691 h 1051443"/>
              <a:gd name="connsiteX3-127" fmla="*/ 502991 w 1416915"/>
              <a:gd name="connsiteY3-128" fmla="*/ 339567 h 1051443"/>
              <a:gd name="connsiteX4-129" fmla="*/ 91511 w 1416915"/>
              <a:gd name="connsiteY4-130" fmla="*/ 86202 h 1051443"/>
              <a:gd name="connsiteX5-131" fmla="*/ 0 w 1416915"/>
              <a:gd name="connsiteY5-132" fmla="*/ 0 h 1051443"/>
              <a:gd name="connsiteX0-133" fmla="*/ 1416915 w 1416915"/>
              <a:gd name="connsiteY0-134" fmla="*/ 1051085 h 1051443"/>
              <a:gd name="connsiteX1-135" fmla="*/ 1123545 w 1416915"/>
              <a:gd name="connsiteY1-136" fmla="*/ 809150 h 1051443"/>
              <a:gd name="connsiteX2-137" fmla="*/ 888278 w 1416915"/>
              <a:gd name="connsiteY2-138" fmla="*/ 567691 h 1051443"/>
              <a:gd name="connsiteX3-139" fmla="*/ 502991 w 1416915"/>
              <a:gd name="connsiteY3-140" fmla="*/ 339567 h 1051443"/>
              <a:gd name="connsiteX4-141" fmla="*/ 300978 w 1416915"/>
              <a:gd name="connsiteY4-142" fmla="*/ 160021 h 1051443"/>
              <a:gd name="connsiteX5-143" fmla="*/ 0 w 1416915"/>
              <a:gd name="connsiteY5-144" fmla="*/ 0 h 1051443"/>
              <a:gd name="connsiteX0-145" fmla="*/ 1416915 w 1416915"/>
              <a:gd name="connsiteY0-146" fmla="*/ 1051085 h 1051443"/>
              <a:gd name="connsiteX1-147" fmla="*/ 1123545 w 1416915"/>
              <a:gd name="connsiteY1-148" fmla="*/ 809150 h 1051443"/>
              <a:gd name="connsiteX2-149" fmla="*/ 888278 w 1416915"/>
              <a:gd name="connsiteY2-150" fmla="*/ 567691 h 1051443"/>
              <a:gd name="connsiteX3-151" fmla="*/ 635286 w 1416915"/>
              <a:gd name="connsiteY3-152" fmla="*/ 303848 h 1051443"/>
              <a:gd name="connsiteX4-153" fmla="*/ 300978 w 1416915"/>
              <a:gd name="connsiteY4-154" fmla="*/ 160021 h 1051443"/>
              <a:gd name="connsiteX5-155" fmla="*/ 0 w 1416915"/>
              <a:gd name="connsiteY5-156" fmla="*/ 0 h 1051443"/>
              <a:gd name="connsiteX0-157" fmla="*/ 1416915 w 1416915"/>
              <a:gd name="connsiteY0-158" fmla="*/ 1051085 h 1051441"/>
              <a:gd name="connsiteX1-159" fmla="*/ 1123545 w 1416915"/>
              <a:gd name="connsiteY1-160" fmla="*/ 809150 h 1051441"/>
              <a:gd name="connsiteX2-161" fmla="*/ 1004036 w 1416915"/>
              <a:gd name="connsiteY2-162" fmla="*/ 574834 h 1051441"/>
              <a:gd name="connsiteX3-163" fmla="*/ 635286 w 1416915"/>
              <a:gd name="connsiteY3-164" fmla="*/ 303848 h 1051441"/>
              <a:gd name="connsiteX4-165" fmla="*/ 300978 w 1416915"/>
              <a:gd name="connsiteY4-166" fmla="*/ 160021 h 1051441"/>
              <a:gd name="connsiteX5-167" fmla="*/ 0 w 1416915"/>
              <a:gd name="connsiteY5-168" fmla="*/ 0 h 1051441"/>
              <a:gd name="connsiteX0-169" fmla="*/ 1416915 w 1416915"/>
              <a:gd name="connsiteY0-170" fmla="*/ 1051085 h 1051466"/>
              <a:gd name="connsiteX1-171" fmla="*/ 1211742 w 1416915"/>
              <a:gd name="connsiteY1-172" fmla="*/ 821057 h 1051466"/>
              <a:gd name="connsiteX2-173" fmla="*/ 1004036 w 1416915"/>
              <a:gd name="connsiteY2-174" fmla="*/ 574834 h 1051466"/>
              <a:gd name="connsiteX3-175" fmla="*/ 635286 w 1416915"/>
              <a:gd name="connsiteY3-176" fmla="*/ 303848 h 1051466"/>
              <a:gd name="connsiteX4-177" fmla="*/ 300978 w 1416915"/>
              <a:gd name="connsiteY4-178" fmla="*/ 160021 h 1051466"/>
              <a:gd name="connsiteX5-179" fmla="*/ 0 w 1416915"/>
              <a:gd name="connsiteY5-180" fmla="*/ 0 h 1051466"/>
              <a:gd name="connsiteX0-181" fmla="*/ 1416915 w 1416915"/>
              <a:gd name="connsiteY0-182" fmla="*/ 1051085 h 1051461"/>
              <a:gd name="connsiteX1-183" fmla="*/ 1211742 w 1416915"/>
              <a:gd name="connsiteY1-184" fmla="*/ 821057 h 1051461"/>
              <a:gd name="connsiteX2-185" fmla="*/ 1004036 w 1416915"/>
              <a:gd name="connsiteY2-186" fmla="*/ 574834 h 1051461"/>
              <a:gd name="connsiteX3-187" fmla="*/ 635286 w 1416915"/>
              <a:gd name="connsiteY3-188" fmla="*/ 303848 h 1051461"/>
              <a:gd name="connsiteX4-189" fmla="*/ 300978 w 1416915"/>
              <a:gd name="connsiteY4-190" fmla="*/ 160021 h 1051461"/>
              <a:gd name="connsiteX5-191" fmla="*/ 0 w 1416915"/>
              <a:gd name="connsiteY5-192" fmla="*/ 0 h 1051461"/>
              <a:gd name="connsiteX0-193" fmla="*/ 1416915 w 1416915"/>
              <a:gd name="connsiteY0-194" fmla="*/ 1051085 h 1051475"/>
              <a:gd name="connsiteX1-195" fmla="*/ 1211742 w 1416915"/>
              <a:gd name="connsiteY1-196" fmla="*/ 821057 h 1051475"/>
              <a:gd name="connsiteX2-197" fmla="*/ 976474 w 1416915"/>
              <a:gd name="connsiteY2-198" fmla="*/ 551021 h 1051475"/>
              <a:gd name="connsiteX3-199" fmla="*/ 635286 w 1416915"/>
              <a:gd name="connsiteY3-200" fmla="*/ 303848 h 1051475"/>
              <a:gd name="connsiteX4-201" fmla="*/ 300978 w 1416915"/>
              <a:gd name="connsiteY4-202" fmla="*/ 160021 h 1051475"/>
              <a:gd name="connsiteX5-203" fmla="*/ 0 w 1416915"/>
              <a:gd name="connsiteY5-204" fmla="*/ 0 h 1051475"/>
              <a:gd name="connsiteX0-205" fmla="*/ 1416915 w 1416915"/>
              <a:gd name="connsiteY0-206" fmla="*/ 1051085 h 1051519"/>
              <a:gd name="connsiteX1-207" fmla="*/ 1211742 w 1416915"/>
              <a:gd name="connsiteY1-208" fmla="*/ 821057 h 1051519"/>
              <a:gd name="connsiteX2-209" fmla="*/ 976474 w 1416915"/>
              <a:gd name="connsiteY2-210" fmla="*/ 551021 h 1051519"/>
              <a:gd name="connsiteX3-211" fmla="*/ 635286 w 1416915"/>
              <a:gd name="connsiteY3-212" fmla="*/ 303848 h 1051519"/>
              <a:gd name="connsiteX4-213" fmla="*/ 300978 w 1416915"/>
              <a:gd name="connsiteY4-214" fmla="*/ 160021 h 1051519"/>
              <a:gd name="connsiteX5-215" fmla="*/ 0 w 1416915"/>
              <a:gd name="connsiteY5-216" fmla="*/ 0 h 1051519"/>
              <a:gd name="connsiteX0-217" fmla="*/ 1115937 w 1115937"/>
              <a:gd name="connsiteY0-218" fmla="*/ 891064 h 891498"/>
              <a:gd name="connsiteX1-219" fmla="*/ 910764 w 1115937"/>
              <a:gd name="connsiteY1-220" fmla="*/ 661036 h 891498"/>
              <a:gd name="connsiteX2-221" fmla="*/ 675496 w 1115937"/>
              <a:gd name="connsiteY2-222" fmla="*/ 391000 h 891498"/>
              <a:gd name="connsiteX3-223" fmla="*/ 334308 w 1115937"/>
              <a:gd name="connsiteY3-224" fmla="*/ 143827 h 891498"/>
              <a:gd name="connsiteX4-225" fmla="*/ 0 w 1115937"/>
              <a:gd name="connsiteY4-226" fmla="*/ 0 h 891498"/>
              <a:gd name="connsiteX0-227" fmla="*/ 1239965 w 1239965"/>
              <a:gd name="connsiteY0-228" fmla="*/ 955358 h 955792"/>
              <a:gd name="connsiteX1-229" fmla="*/ 1034792 w 1239965"/>
              <a:gd name="connsiteY1-230" fmla="*/ 725330 h 955792"/>
              <a:gd name="connsiteX2-231" fmla="*/ 799524 w 1239965"/>
              <a:gd name="connsiteY2-232" fmla="*/ 455294 h 955792"/>
              <a:gd name="connsiteX3-233" fmla="*/ 458336 w 1239965"/>
              <a:gd name="connsiteY3-234" fmla="*/ 208121 h 955792"/>
              <a:gd name="connsiteX4-235" fmla="*/ 0 w 1239965"/>
              <a:gd name="connsiteY4-236" fmla="*/ 0 h 955792"/>
              <a:gd name="connsiteX0-237" fmla="*/ 1239965 w 1239965"/>
              <a:gd name="connsiteY0-238" fmla="*/ 955358 h 955792"/>
              <a:gd name="connsiteX1-239" fmla="*/ 1034792 w 1239965"/>
              <a:gd name="connsiteY1-240" fmla="*/ 725330 h 955792"/>
              <a:gd name="connsiteX2-241" fmla="*/ 799524 w 1239965"/>
              <a:gd name="connsiteY2-242" fmla="*/ 455294 h 955792"/>
              <a:gd name="connsiteX3-243" fmla="*/ 458336 w 1239965"/>
              <a:gd name="connsiteY3-244" fmla="*/ 208121 h 955792"/>
              <a:gd name="connsiteX4-245" fmla="*/ 0 w 1239965"/>
              <a:gd name="connsiteY4-246" fmla="*/ 0 h 955792"/>
              <a:gd name="connsiteX0-247" fmla="*/ 1239965 w 1239965"/>
              <a:gd name="connsiteY0-248" fmla="*/ 955358 h 955792"/>
              <a:gd name="connsiteX1-249" fmla="*/ 1034792 w 1239965"/>
              <a:gd name="connsiteY1-250" fmla="*/ 725330 h 955792"/>
              <a:gd name="connsiteX2-251" fmla="*/ 799524 w 1239965"/>
              <a:gd name="connsiteY2-252" fmla="*/ 455294 h 955792"/>
              <a:gd name="connsiteX3-253" fmla="*/ 458336 w 1239965"/>
              <a:gd name="connsiteY3-254" fmla="*/ 208121 h 955792"/>
              <a:gd name="connsiteX4-255" fmla="*/ 0 w 1239965"/>
              <a:gd name="connsiteY4-256" fmla="*/ 0 h 9557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9965" h="955792">
                <a:moveTo>
                  <a:pt x="1239965" y="955358"/>
                </a:moveTo>
                <a:cubicBezTo>
                  <a:pt x="1130587" y="964566"/>
                  <a:pt x="1099930" y="825343"/>
                  <a:pt x="1034792" y="725330"/>
                </a:cubicBezTo>
                <a:cubicBezTo>
                  <a:pt x="969654" y="625317"/>
                  <a:pt x="895600" y="541496"/>
                  <a:pt x="799524" y="455294"/>
                </a:cubicBezTo>
                <a:cubicBezTo>
                  <a:pt x="703448" y="369092"/>
                  <a:pt x="591590" y="284003"/>
                  <a:pt x="458336" y="208121"/>
                </a:cubicBezTo>
                <a:cubicBezTo>
                  <a:pt x="325082" y="132239"/>
                  <a:pt x="115068" y="51832"/>
                  <a:pt x="0" y="0"/>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本次课程内容介绍</a:t>
            </a:r>
            <a:endParaRPr lang="zh-CN" altLang="en-US" dirty="0"/>
          </a:p>
        </p:txBody>
      </p:sp>
      <p:sp>
        <p:nvSpPr>
          <p:cNvPr id="20" name="任意多边形: 形状 19"/>
          <p:cNvSpPr/>
          <p:nvPr/>
        </p:nvSpPr>
        <p:spPr>
          <a:xfrm>
            <a:off x="2578335" y="3729050"/>
            <a:ext cx="1343688" cy="1117622"/>
          </a:xfrm>
          <a:custGeom>
            <a:avLst/>
            <a:gdLst>
              <a:gd name="connsiteX0" fmla="*/ 1414 w 1498605"/>
              <a:gd name="connsiteY0" fmla="*/ 60009 h 1172529"/>
              <a:gd name="connsiteX1" fmla="*/ 100474 w 1498605"/>
              <a:gd name="connsiteY1" fmla="*/ 14289 h 1172529"/>
              <a:gd name="connsiteX2" fmla="*/ 641494 w 1498605"/>
              <a:gd name="connsiteY2" fmla="*/ 280989 h 1172529"/>
              <a:gd name="connsiteX3" fmla="*/ 1380634 w 1498605"/>
              <a:gd name="connsiteY3" fmla="*/ 852489 h 1172529"/>
              <a:gd name="connsiteX4" fmla="*/ 1487314 w 1498605"/>
              <a:gd name="connsiteY4" fmla="*/ 1172529 h 1172529"/>
              <a:gd name="connsiteX0-1" fmla="*/ 1839 w 1494267"/>
              <a:gd name="connsiteY0-2" fmla="*/ 91062 h 1165482"/>
              <a:gd name="connsiteX1-3" fmla="*/ 96136 w 1494267"/>
              <a:gd name="connsiteY1-4" fmla="*/ 7242 h 1165482"/>
              <a:gd name="connsiteX2-5" fmla="*/ 637156 w 1494267"/>
              <a:gd name="connsiteY2-6" fmla="*/ 273942 h 1165482"/>
              <a:gd name="connsiteX3-7" fmla="*/ 1376296 w 1494267"/>
              <a:gd name="connsiteY3-8" fmla="*/ 845442 h 1165482"/>
              <a:gd name="connsiteX4-9" fmla="*/ 1482976 w 1494267"/>
              <a:gd name="connsiteY4-10" fmla="*/ 1165482 h 1165482"/>
              <a:gd name="connsiteX0-11" fmla="*/ 197 w 1492625"/>
              <a:gd name="connsiteY0-12" fmla="*/ 65336 h 1139756"/>
              <a:gd name="connsiteX1-13" fmla="*/ 154025 w 1492625"/>
              <a:gd name="connsiteY1-14" fmla="*/ 10091 h 1139756"/>
              <a:gd name="connsiteX2-15" fmla="*/ 635514 w 1492625"/>
              <a:gd name="connsiteY2-16" fmla="*/ 248216 h 1139756"/>
              <a:gd name="connsiteX3-17" fmla="*/ 1374654 w 1492625"/>
              <a:gd name="connsiteY3-18" fmla="*/ 819716 h 1139756"/>
              <a:gd name="connsiteX4-19" fmla="*/ 1481334 w 1492625"/>
              <a:gd name="connsiteY4-20" fmla="*/ 1139756 h 1139756"/>
              <a:gd name="connsiteX0-21" fmla="*/ 253 w 1490106"/>
              <a:gd name="connsiteY0-22" fmla="*/ 64042 h 1138462"/>
              <a:gd name="connsiteX1-23" fmla="*/ 154081 w 1490106"/>
              <a:gd name="connsiteY1-24" fmla="*/ 8797 h 1138462"/>
              <a:gd name="connsiteX2-25" fmla="*/ 714151 w 1490106"/>
              <a:gd name="connsiteY2-26" fmla="*/ 227872 h 1138462"/>
              <a:gd name="connsiteX3-27" fmla="*/ 1374710 w 1490106"/>
              <a:gd name="connsiteY3-28" fmla="*/ 818422 h 1138462"/>
              <a:gd name="connsiteX4-29" fmla="*/ 1481390 w 1490106"/>
              <a:gd name="connsiteY4-30" fmla="*/ 1138462 h 1138462"/>
              <a:gd name="connsiteX0-31" fmla="*/ 253 w 1503732"/>
              <a:gd name="connsiteY0-32" fmla="*/ 64042 h 1138462"/>
              <a:gd name="connsiteX1-33" fmla="*/ 154081 w 1503732"/>
              <a:gd name="connsiteY1-34" fmla="*/ 8797 h 1138462"/>
              <a:gd name="connsiteX2-35" fmla="*/ 714151 w 1503732"/>
              <a:gd name="connsiteY2-36" fmla="*/ 227872 h 1138462"/>
              <a:gd name="connsiteX3-37" fmla="*/ 1374710 w 1503732"/>
              <a:gd name="connsiteY3-38" fmla="*/ 818422 h 1138462"/>
              <a:gd name="connsiteX4-39" fmla="*/ 1481390 w 1503732"/>
              <a:gd name="connsiteY4-40" fmla="*/ 1138462 h 1138462"/>
              <a:gd name="connsiteX0-41" fmla="*/ 253 w 1498007"/>
              <a:gd name="connsiteY0-42" fmla="*/ 64042 h 1136081"/>
              <a:gd name="connsiteX1-43" fmla="*/ 154081 w 1498007"/>
              <a:gd name="connsiteY1-44" fmla="*/ 8797 h 1136081"/>
              <a:gd name="connsiteX2-45" fmla="*/ 714151 w 1498007"/>
              <a:gd name="connsiteY2-46" fmla="*/ 227872 h 1136081"/>
              <a:gd name="connsiteX3-47" fmla="*/ 1374710 w 1498007"/>
              <a:gd name="connsiteY3-48" fmla="*/ 818422 h 1136081"/>
              <a:gd name="connsiteX4-49" fmla="*/ 1474246 w 1498007"/>
              <a:gd name="connsiteY4-50" fmla="*/ 1136081 h 1136081"/>
              <a:gd name="connsiteX0-51" fmla="*/ 253 w 1504879"/>
              <a:gd name="connsiteY0-52" fmla="*/ 64042 h 1136081"/>
              <a:gd name="connsiteX1-53" fmla="*/ 154081 w 1504879"/>
              <a:gd name="connsiteY1-54" fmla="*/ 8797 h 1136081"/>
              <a:gd name="connsiteX2-55" fmla="*/ 714151 w 1504879"/>
              <a:gd name="connsiteY2-56" fmla="*/ 227872 h 1136081"/>
              <a:gd name="connsiteX3-57" fmla="*/ 1398523 w 1504879"/>
              <a:gd name="connsiteY3-58" fmla="*/ 801754 h 1136081"/>
              <a:gd name="connsiteX4-59" fmla="*/ 1474246 w 1504879"/>
              <a:gd name="connsiteY4-60" fmla="*/ 1136081 h 1136081"/>
              <a:gd name="connsiteX0-61" fmla="*/ 145 w 1504771"/>
              <a:gd name="connsiteY0-62" fmla="*/ 85549 h 1157588"/>
              <a:gd name="connsiteX1-63" fmla="*/ 187311 w 1504771"/>
              <a:gd name="connsiteY1-64" fmla="*/ 6491 h 1157588"/>
              <a:gd name="connsiteX2-65" fmla="*/ 714043 w 1504771"/>
              <a:gd name="connsiteY2-66" fmla="*/ 249379 h 1157588"/>
              <a:gd name="connsiteX3-67" fmla="*/ 1398415 w 1504771"/>
              <a:gd name="connsiteY3-68" fmla="*/ 823261 h 1157588"/>
              <a:gd name="connsiteX4-69" fmla="*/ 1474138 w 1504771"/>
              <a:gd name="connsiteY4-70" fmla="*/ 1157588 h 1157588"/>
              <a:gd name="connsiteX0-71" fmla="*/ 136 w 1504762"/>
              <a:gd name="connsiteY0-72" fmla="*/ 61976 h 1134015"/>
              <a:gd name="connsiteX1-73" fmla="*/ 192065 w 1504762"/>
              <a:gd name="connsiteY1-74" fmla="*/ 9112 h 1134015"/>
              <a:gd name="connsiteX2-75" fmla="*/ 714034 w 1504762"/>
              <a:gd name="connsiteY2-76" fmla="*/ 225806 h 1134015"/>
              <a:gd name="connsiteX3-77" fmla="*/ 1398406 w 1504762"/>
              <a:gd name="connsiteY3-78" fmla="*/ 799688 h 1134015"/>
              <a:gd name="connsiteX4-79" fmla="*/ 1474129 w 1504762"/>
              <a:gd name="connsiteY4-80" fmla="*/ 1134015 h 1134015"/>
              <a:gd name="connsiteX0-81" fmla="*/ 111 w 1526168"/>
              <a:gd name="connsiteY0-82" fmla="*/ 54628 h 1136192"/>
              <a:gd name="connsiteX1-83" fmla="*/ 213471 w 1526168"/>
              <a:gd name="connsiteY1-84" fmla="*/ 11289 h 1136192"/>
              <a:gd name="connsiteX2-85" fmla="*/ 735440 w 1526168"/>
              <a:gd name="connsiteY2-86" fmla="*/ 227983 h 1136192"/>
              <a:gd name="connsiteX3-87" fmla="*/ 1419812 w 1526168"/>
              <a:gd name="connsiteY3-88" fmla="*/ 801865 h 1136192"/>
              <a:gd name="connsiteX4-89" fmla="*/ 1495535 w 1526168"/>
              <a:gd name="connsiteY4-90" fmla="*/ 1136192 h 1136192"/>
              <a:gd name="connsiteX0-91" fmla="*/ 10060 w 1536117"/>
              <a:gd name="connsiteY0-92" fmla="*/ 54628 h 1136192"/>
              <a:gd name="connsiteX1-93" fmla="*/ 223420 w 1536117"/>
              <a:gd name="connsiteY1-94" fmla="*/ 11289 h 1136192"/>
              <a:gd name="connsiteX2-95" fmla="*/ 745389 w 1536117"/>
              <a:gd name="connsiteY2-96" fmla="*/ 227983 h 1136192"/>
              <a:gd name="connsiteX3-97" fmla="*/ 1429761 w 1536117"/>
              <a:gd name="connsiteY3-98" fmla="*/ 801865 h 1136192"/>
              <a:gd name="connsiteX4-99" fmla="*/ 1505484 w 1536117"/>
              <a:gd name="connsiteY4-100" fmla="*/ 1136192 h 1136192"/>
              <a:gd name="connsiteX0-101" fmla="*/ 12341 w 1538398"/>
              <a:gd name="connsiteY0-102" fmla="*/ 73897 h 1155461"/>
              <a:gd name="connsiteX1-103" fmla="*/ 225701 w 1538398"/>
              <a:gd name="connsiteY1-104" fmla="*/ 30558 h 1155461"/>
              <a:gd name="connsiteX2-105" fmla="*/ 747670 w 1538398"/>
              <a:gd name="connsiteY2-106" fmla="*/ 247252 h 1155461"/>
              <a:gd name="connsiteX3-107" fmla="*/ 1432042 w 1538398"/>
              <a:gd name="connsiteY3-108" fmla="*/ 821134 h 1155461"/>
              <a:gd name="connsiteX4-109" fmla="*/ 1507765 w 1538398"/>
              <a:gd name="connsiteY4-110" fmla="*/ 1155461 h 1155461"/>
              <a:gd name="connsiteX0-111" fmla="*/ 12341 w 1538398"/>
              <a:gd name="connsiteY0-112" fmla="*/ 83383 h 1145897"/>
              <a:gd name="connsiteX1-113" fmla="*/ 225701 w 1538398"/>
              <a:gd name="connsiteY1-114" fmla="*/ 20994 h 1145897"/>
              <a:gd name="connsiteX2-115" fmla="*/ 747670 w 1538398"/>
              <a:gd name="connsiteY2-116" fmla="*/ 237688 h 1145897"/>
              <a:gd name="connsiteX3-117" fmla="*/ 1432042 w 1538398"/>
              <a:gd name="connsiteY3-118" fmla="*/ 811570 h 1145897"/>
              <a:gd name="connsiteX4-119" fmla="*/ 1507765 w 1538398"/>
              <a:gd name="connsiteY4-120" fmla="*/ 1145897 h 1145897"/>
              <a:gd name="connsiteX0-121" fmla="*/ 15533 w 1541590"/>
              <a:gd name="connsiteY0-122" fmla="*/ 81950 h 1144464"/>
              <a:gd name="connsiteX1-123" fmla="*/ 228893 w 1541590"/>
              <a:gd name="connsiteY1-124" fmla="*/ 19561 h 1144464"/>
              <a:gd name="connsiteX2-125" fmla="*/ 750862 w 1541590"/>
              <a:gd name="connsiteY2-126" fmla="*/ 236255 h 1144464"/>
              <a:gd name="connsiteX3-127" fmla="*/ 1435234 w 1541590"/>
              <a:gd name="connsiteY3-128" fmla="*/ 810137 h 1144464"/>
              <a:gd name="connsiteX4-129" fmla="*/ 1510957 w 1541590"/>
              <a:gd name="connsiteY4-130" fmla="*/ 1144464 h 1144464"/>
              <a:gd name="connsiteX0-131" fmla="*/ 14882 w 1540939"/>
              <a:gd name="connsiteY0-132" fmla="*/ 65150 h 1127664"/>
              <a:gd name="connsiteX1-133" fmla="*/ 237767 w 1540939"/>
              <a:gd name="connsiteY1-134" fmla="*/ 33717 h 1127664"/>
              <a:gd name="connsiteX2-135" fmla="*/ 750211 w 1540939"/>
              <a:gd name="connsiteY2-136" fmla="*/ 219455 h 1127664"/>
              <a:gd name="connsiteX3-137" fmla="*/ 1434583 w 1540939"/>
              <a:gd name="connsiteY3-138" fmla="*/ 793337 h 1127664"/>
              <a:gd name="connsiteX4-139" fmla="*/ 1510306 w 1540939"/>
              <a:gd name="connsiteY4-140" fmla="*/ 1127664 h 1127664"/>
              <a:gd name="connsiteX0-141" fmla="*/ 15055 w 1540347"/>
              <a:gd name="connsiteY0-142" fmla="*/ 68702 h 1131216"/>
              <a:gd name="connsiteX1-143" fmla="*/ 237940 w 1540347"/>
              <a:gd name="connsiteY1-144" fmla="*/ 37269 h 1131216"/>
              <a:gd name="connsiteX2-145" fmla="*/ 767053 w 1540347"/>
              <a:gd name="connsiteY2-146" fmla="*/ 282538 h 1131216"/>
              <a:gd name="connsiteX3-147" fmla="*/ 1434756 w 1540347"/>
              <a:gd name="connsiteY3-148" fmla="*/ 796889 h 1131216"/>
              <a:gd name="connsiteX4-149" fmla="*/ 1510479 w 1540347"/>
              <a:gd name="connsiteY4-150" fmla="*/ 1131216 h 1131216"/>
              <a:gd name="connsiteX0-151" fmla="*/ 15055 w 1548699"/>
              <a:gd name="connsiteY0-152" fmla="*/ 68702 h 1131216"/>
              <a:gd name="connsiteX1-153" fmla="*/ 237940 w 1548699"/>
              <a:gd name="connsiteY1-154" fmla="*/ 37269 h 1131216"/>
              <a:gd name="connsiteX2-155" fmla="*/ 767053 w 1548699"/>
              <a:gd name="connsiteY2-156" fmla="*/ 282538 h 1131216"/>
              <a:gd name="connsiteX3-157" fmla="*/ 1434756 w 1548699"/>
              <a:gd name="connsiteY3-158" fmla="*/ 796889 h 1131216"/>
              <a:gd name="connsiteX4-159" fmla="*/ 1510479 w 1548699"/>
              <a:gd name="connsiteY4-160" fmla="*/ 1131216 h 1131216"/>
              <a:gd name="connsiteX0-161" fmla="*/ 15055 w 1538589"/>
              <a:gd name="connsiteY0-162" fmla="*/ 68702 h 1143123"/>
              <a:gd name="connsiteX1-163" fmla="*/ 237940 w 1538589"/>
              <a:gd name="connsiteY1-164" fmla="*/ 37269 h 1143123"/>
              <a:gd name="connsiteX2-165" fmla="*/ 767053 w 1538589"/>
              <a:gd name="connsiteY2-166" fmla="*/ 282538 h 1143123"/>
              <a:gd name="connsiteX3-167" fmla="*/ 1434756 w 1538589"/>
              <a:gd name="connsiteY3-168" fmla="*/ 796889 h 1143123"/>
              <a:gd name="connsiteX4-169" fmla="*/ 1496192 w 1538589"/>
              <a:gd name="connsiteY4-170" fmla="*/ 1143123 h 1143123"/>
              <a:gd name="connsiteX0-171" fmla="*/ 15055 w 1518884"/>
              <a:gd name="connsiteY0-172" fmla="*/ 68702 h 1145504"/>
              <a:gd name="connsiteX1-173" fmla="*/ 237940 w 1518884"/>
              <a:gd name="connsiteY1-174" fmla="*/ 37269 h 1145504"/>
              <a:gd name="connsiteX2-175" fmla="*/ 767053 w 1518884"/>
              <a:gd name="connsiteY2-176" fmla="*/ 282538 h 1145504"/>
              <a:gd name="connsiteX3-177" fmla="*/ 1434756 w 1518884"/>
              <a:gd name="connsiteY3-178" fmla="*/ 796889 h 1145504"/>
              <a:gd name="connsiteX4-179" fmla="*/ 1465236 w 1518884"/>
              <a:gd name="connsiteY4-180" fmla="*/ 1145504 h 1145504"/>
              <a:gd name="connsiteX0-181" fmla="*/ 15055 w 1568464"/>
              <a:gd name="connsiteY0-182" fmla="*/ 68702 h 1145504"/>
              <a:gd name="connsiteX1-183" fmla="*/ 237940 w 1568464"/>
              <a:gd name="connsiteY1-184" fmla="*/ 37269 h 1145504"/>
              <a:gd name="connsiteX2-185" fmla="*/ 767053 w 1568464"/>
              <a:gd name="connsiteY2-186" fmla="*/ 282538 h 1145504"/>
              <a:gd name="connsiteX3-187" fmla="*/ 1434756 w 1568464"/>
              <a:gd name="connsiteY3-188" fmla="*/ 796889 h 1145504"/>
              <a:gd name="connsiteX4-189" fmla="*/ 1465236 w 1568464"/>
              <a:gd name="connsiteY4-190" fmla="*/ 1145504 h 1145504"/>
              <a:gd name="connsiteX0-191" fmla="*/ 15055 w 1571551"/>
              <a:gd name="connsiteY0-192" fmla="*/ 68702 h 1145504"/>
              <a:gd name="connsiteX1-193" fmla="*/ 237940 w 1571551"/>
              <a:gd name="connsiteY1-194" fmla="*/ 37269 h 1145504"/>
              <a:gd name="connsiteX2-195" fmla="*/ 767053 w 1571551"/>
              <a:gd name="connsiteY2-196" fmla="*/ 282538 h 1145504"/>
              <a:gd name="connsiteX3-197" fmla="*/ 1434756 w 1571551"/>
              <a:gd name="connsiteY3-198" fmla="*/ 796889 h 1145504"/>
              <a:gd name="connsiteX4-199" fmla="*/ 1465236 w 1571551"/>
              <a:gd name="connsiteY4-200" fmla="*/ 1145504 h 1145504"/>
              <a:gd name="connsiteX0-201" fmla="*/ 15055 w 1558367"/>
              <a:gd name="connsiteY0-202" fmla="*/ 68702 h 1133598"/>
              <a:gd name="connsiteX1-203" fmla="*/ 237940 w 1558367"/>
              <a:gd name="connsiteY1-204" fmla="*/ 37269 h 1133598"/>
              <a:gd name="connsiteX2-205" fmla="*/ 767053 w 1558367"/>
              <a:gd name="connsiteY2-206" fmla="*/ 282538 h 1133598"/>
              <a:gd name="connsiteX3-207" fmla="*/ 1434756 w 1558367"/>
              <a:gd name="connsiteY3-208" fmla="*/ 796889 h 1133598"/>
              <a:gd name="connsiteX4-209" fmla="*/ 1445942 w 1558367"/>
              <a:gd name="connsiteY4-210" fmla="*/ 1133598 h 1133598"/>
              <a:gd name="connsiteX0-211" fmla="*/ 15055 w 1560702"/>
              <a:gd name="connsiteY0-212" fmla="*/ 68702 h 1134293"/>
              <a:gd name="connsiteX1-213" fmla="*/ 237940 w 1560702"/>
              <a:gd name="connsiteY1-214" fmla="*/ 37269 h 1134293"/>
              <a:gd name="connsiteX2-215" fmla="*/ 767053 w 1560702"/>
              <a:gd name="connsiteY2-216" fmla="*/ 282538 h 1134293"/>
              <a:gd name="connsiteX3-217" fmla="*/ 1434756 w 1560702"/>
              <a:gd name="connsiteY3-218" fmla="*/ 796889 h 1134293"/>
              <a:gd name="connsiteX4-219" fmla="*/ 1445942 w 1560702"/>
              <a:gd name="connsiteY4-220" fmla="*/ 1133598 h 1134293"/>
              <a:gd name="connsiteX0-221" fmla="*/ 10967 w 1556614"/>
              <a:gd name="connsiteY0-222" fmla="*/ 60417 h 1126008"/>
              <a:gd name="connsiteX1-223" fmla="*/ 316537 w 1556614"/>
              <a:gd name="connsiteY1-224" fmla="*/ 48034 h 1126008"/>
              <a:gd name="connsiteX2-225" fmla="*/ 762965 w 1556614"/>
              <a:gd name="connsiteY2-226" fmla="*/ 274253 h 1126008"/>
              <a:gd name="connsiteX3-227" fmla="*/ 1430668 w 1556614"/>
              <a:gd name="connsiteY3-228" fmla="*/ 788604 h 1126008"/>
              <a:gd name="connsiteX4-229" fmla="*/ 1441854 w 1556614"/>
              <a:gd name="connsiteY4-230" fmla="*/ 1125313 h 1126008"/>
              <a:gd name="connsiteX0-231" fmla="*/ 8661 w 1554308"/>
              <a:gd name="connsiteY0-232" fmla="*/ 48805 h 1114396"/>
              <a:gd name="connsiteX1-233" fmla="*/ 394159 w 1554308"/>
              <a:gd name="connsiteY1-234" fmla="*/ 72140 h 1114396"/>
              <a:gd name="connsiteX2-235" fmla="*/ 760659 w 1554308"/>
              <a:gd name="connsiteY2-236" fmla="*/ 262641 h 1114396"/>
              <a:gd name="connsiteX3-237" fmla="*/ 1428362 w 1554308"/>
              <a:gd name="connsiteY3-238" fmla="*/ 776992 h 1114396"/>
              <a:gd name="connsiteX4-239" fmla="*/ 1439548 w 1554308"/>
              <a:gd name="connsiteY4-240" fmla="*/ 1113701 h 1114396"/>
              <a:gd name="connsiteX0-241" fmla="*/ 9590 w 1555237"/>
              <a:gd name="connsiteY0-242" fmla="*/ 52031 h 1117622"/>
              <a:gd name="connsiteX1-243" fmla="*/ 395088 w 1555237"/>
              <a:gd name="connsiteY1-244" fmla="*/ 75366 h 1117622"/>
              <a:gd name="connsiteX2-245" fmla="*/ 990349 w 1555237"/>
              <a:gd name="connsiteY2-246" fmla="*/ 346829 h 1117622"/>
              <a:gd name="connsiteX3-247" fmla="*/ 1429291 w 1555237"/>
              <a:gd name="connsiteY3-248" fmla="*/ 780218 h 1117622"/>
              <a:gd name="connsiteX4-249" fmla="*/ 1440477 w 1555237"/>
              <a:gd name="connsiteY4-250" fmla="*/ 1116927 h 11176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5237" h="1117622">
                <a:moveTo>
                  <a:pt x="9590" y="52031"/>
                </a:moveTo>
                <a:cubicBezTo>
                  <a:pt x="-56133" y="-53538"/>
                  <a:pt x="231628" y="26233"/>
                  <a:pt x="395088" y="75366"/>
                </a:cubicBezTo>
                <a:cubicBezTo>
                  <a:pt x="558548" y="124499"/>
                  <a:pt x="817982" y="229354"/>
                  <a:pt x="990349" y="346829"/>
                </a:cubicBezTo>
                <a:cubicBezTo>
                  <a:pt x="1162716" y="464304"/>
                  <a:pt x="1316143" y="638375"/>
                  <a:pt x="1429291" y="780218"/>
                </a:cubicBezTo>
                <a:cubicBezTo>
                  <a:pt x="1542439" y="922061"/>
                  <a:pt x="1639345" y="1131215"/>
                  <a:pt x="1440477" y="1116927"/>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7" name="Slide Number Placeholder 6"/>
          <p:cNvSpPr>
            <a:spLocks noGrp="1"/>
          </p:cNvSpPr>
          <p:nvPr>
            <p:ph type="sldNum" sz="quarter" idx="4"/>
          </p:nvPr>
        </p:nvSpPr>
        <p:spPr/>
        <p:txBody>
          <a:bodyPr/>
          <a:lstStyle/>
          <a:p>
            <a:fld id="{49C8B7B0-4AD2-4F61-9EBC-70FE580B2EFE}" type="slidenum">
              <a:rPr lang="zh-CN" altLang="en-US" smtClean="0">
                <a:latin typeface="Verdana" panose="020B0604030504040204" pitchFamily="34" charset="0"/>
                <a:ea typeface="微软雅黑" panose="020B0503020204020204" pitchFamily="34" charset="-122"/>
              </a:rPr>
            </a:fld>
            <a:endParaRPr lang="zh-CN" altLang="en-US">
              <a:latin typeface="Verdana" panose="020B0604030504040204" pitchFamily="34" charset="0"/>
              <a:ea typeface="微软雅黑" panose="020B0503020204020204" pitchFamily="34" charset="-122"/>
            </a:endParaRPr>
          </a:p>
        </p:txBody>
      </p:sp>
      <p:grpSp>
        <p:nvGrpSpPr>
          <p:cNvPr id="10" name="组合 9"/>
          <p:cNvGrpSpPr/>
          <p:nvPr/>
        </p:nvGrpSpPr>
        <p:grpSpPr>
          <a:xfrm>
            <a:off x="2608878" y="2344142"/>
            <a:ext cx="5514042" cy="2873356"/>
            <a:chOff x="2727116" y="2344142"/>
            <a:chExt cx="5514042" cy="2873356"/>
          </a:xfrm>
        </p:grpSpPr>
        <p:sp>
          <p:nvSpPr>
            <p:cNvPr id="11" name="任意多边形: 形状 17"/>
            <p:cNvSpPr/>
            <p:nvPr/>
          </p:nvSpPr>
          <p:spPr>
            <a:xfrm>
              <a:off x="2856412" y="2514195"/>
              <a:ext cx="1123951" cy="1109662"/>
            </a:xfrm>
            <a:custGeom>
              <a:avLst/>
              <a:gdLst>
                <a:gd name="connsiteX0" fmla="*/ 685800 w 685800"/>
                <a:gd name="connsiteY0" fmla="*/ 0 h 449580"/>
                <a:gd name="connsiteX1" fmla="*/ 281940 w 685800"/>
                <a:gd name="connsiteY1" fmla="*/ 182880 h 449580"/>
                <a:gd name="connsiteX2" fmla="*/ 83820 w 685800"/>
                <a:gd name="connsiteY2" fmla="*/ 358140 h 449580"/>
                <a:gd name="connsiteX3" fmla="*/ 0 w 685800"/>
                <a:gd name="connsiteY3" fmla="*/ 449580 h 449580"/>
                <a:gd name="connsiteX0-1" fmla="*/ 771525 w 771525"/>
                <a:gd name="connsiteY0-2" fmla="*/ 0 h 490061"/>
                <a:gd name="connsiteX1-3" fmla="*/ 281940 w 771525"/>
                <a:gd name="connsiteY1-4" fmla="*/ 223361 h 490061"/>
                <a:gd name="connsiteX2-5" fmla="*/ 83820 w 771525"/>
                <a:gd name="connsiteY2-6" fmla="*/ 398621 h 490061"/>
                <a:gd name="connsiteX3-7" fmla="*/ 0 w 771525"/>
                <a:gd name="connsiteY3-8" fmla="*/ 490061 h 490061"/>
                <a:gd name="connsiteX0-9" fmla="*/ 771525 w 771525"/>
                <a:gd name="connsiteY0-10" fmla="*/ 0 h 490061"/>
                <a:gd name="connsiteX1-11" fmla="*/ 281940 w 771525"/>
                <a:gd name="connsiteY1-12" fmla="*/ 223361 h 490061"/>
                <a:gd name="connsiteX2-13" fmla="*/ 83820 w 771525"/>
                <a:gd name="connsiteY2-14" fmla="*/ 398621 h 490061"/>
                <a:gd name="connsiteX3-15" fmla="*/ 0 w 771525"/>
                <a:gd name="connsiteY3-16" fmla="*/ 490061 h 490061"/>
                <a:gd name="connsiteX0-17" fmla="*/ 771525 w 771525"/>
                <a:gd name="connsiteY0-18" fmla="*/ 0 h 490061"/>
                <a:gd name="connsiteX1-19" fmla="*/ 296227 w 771525"/>
                <a:gd name="connsiteY1-20" fmla="*/ 270986 h 490061"/>
                <a:gd name="connsiteX2-21" fmla="*/ 83820 w 771525"/>
                <a:gd name="connsiteY2-22" fmla="*/ 398621 h 490061"/>
                <a:gd name="connsiteX3-23" fmla="*/ 0 w 771525"/>
                <a:gd name="connsiteY3-24" fmla="*/ 490061 h 490061"/>
                <a:gd name="connsiteX0-25" fmla="*/ 771525 w 771525"/>
                <a:gd name="connsiteY0-26" fmla="*/ 0 h 490061"/>
                <a:gd name="connsiteX1-27" fmla="*/ 296227 w 771525"/>
                <a:gd name="connsiteY1-28" fmla="*/ 270986 h 490061"/>
                <a:gd name="connsiteX2-29" fmla="*/ 50483 w 771525"/>
                <a:gd name="connsiteY2-30" fmla="*/ 396240 h 490061"/>
                <a:gd name="connsiteX3-31" fmla="*/ 0 w 771525"/>
                <a:gd name="connsiteY3-32" fmla="*/ 490061 h 490061"/>
                <a:gd name="connsiteX0-33" fmla="*/ 995362 w 995362"/>
                <a:gd name="connsiteY0-34" fmla="*/ 0 h 623411"/>
                <a:gd name="connsiteX1-35" fmla="*/ 520064 w 995362"/>
                <a:gd name="connsiteY1-36" fmla="*/ 270986 h 623411"/>
                <a:gd name="connsiteX2-37" fmla="*/ 274320 w 995362"/>
                <a:gd name="connsiteY2-38" fmla="*/ 396240 h 623411"/>
                <a:gd name="connsiteX3-39" fmla="*/ 0 w 995362"/>
                <a:gd name="connsiteY3-40" fmla="*/ 623411 h 623411"/>
                <a:gd name="connsiteX0-41" fmla="*/ 995362 w 995362"/>
                <a:gd name="connsiteY0-42" fmla="*/ 0 h 623411"/>
                <a:gd name="connsiteX1-43" fmla="*/ 520064 w 995362"/>
                <a:gd name="connsiteY1-44" fmla="*/ 270986 h 623411"/>
                <a:gd name="connsiteX2-45" fmla="*/ 307658 w 995362"/>
                <a:gd name="connsiteY2-46" fmla="*/ 448627 h 623411"/>
                <a:gd name="connsiteX3-47" fmla="*/ 0 w 995362"/>
                <a:gd name="connsiteY3-48" fmla="*/ 623411 h 623411"/>
                <a:gd name="connsiteX0-49" fmla="*/ 1385887 w 1385887"/>
                <a:gd name="connsiteY0-50" fmla="*/ 0 h 1183005"/>
                <a:gd name="connsiteX1-51" fmla="*/ 910589 w 1385887"/>
                <a:gd name="connsiteY1-52" fmla="*/ 270986 h 1183005"/>
                <a:gd name="connsiteX2-53" fmla="*/ 698183 w 1385887"/>
                <a:gd name="connsiteY2-54" fmla="*/ 448627 h 1183005"/>
                <a:gd name="connsiteX3-55" fmla="*/ 0 w 1385887"/>
                <a:gd name="connsiteY3-56" fmla="*/ 1183005 h 1183005"/>
                <a:gd name="connsiteX0-57" fmla="*/ 1385887 w 1385887"/>
                <a:gd name="connsiteY0-58" fmla="*/ 0 h 1183005"/>
                <a:gd name="connsiteX1-59" fmla="*/ 965358 w 1385887"/>
                <a:gd name="connsiteY1-60" fmla="*/ 292417 h 1183005"/>
                <a:gd name="connsiteX2-61" fmla="*/ 698183 w 1385887"/>
                <a:gd name="connsiteY2-62" fmla="*/ 448627 h 1183005"/>
                <a:gd name="connsiteX3-63" fmla="*/ 0 w 1385887"/>
                <a:gd name="connsiteY3-64" fmla="*/ 1183005 h 1183005"/>
                <a:gd name="connsiteX0-65" fmla="*/ 1385887 w 1385887"/>
                <a:gd name="connsiteY0-66" fmla="*/ 0 h 1183005"/>
                <a:gd name="connsiteX1-67" fmla="*/ 965358 w 1385887"/>
                <a:gd name="connsiteY1-68" fmla="*/ 292417 h 1183005"/>
                <a:gd name="connsiteX2-69" fmla="*/ 536258 w 1385887"/>
                <a:gd name="connsiteY2-70" fmla="*/ 541496 h 1183005"/>
                <a:gd name="connsiteX3-71" fmla="*/ 0 w 1385887"/>
                <a:gd name="connsiteY3-72" fmla="*/ 1183005 h 1183005"/>
                <a:gd name="connsiteX0-73" fmla="*/ 1385887 w 1385887"/>
                <a:gd name="connsiteY0-74" fmla="*/ 0 h 1183005"/>
                <a:gd name="connsiteX1-75" fmla="*/ 967739 w 1385887"/>
                <a:gd name="connsiteY1-76" fmla="*/ 287655 h 1183005"/>
                <a:gd name="connsiteX2-77" fmla="*/ 536258 w 1385887"/>
                <a:gd name="connsiteY2-78" fmla="*/ 541496 h 1183005"/>
                <a:gd name="connsiteX3-79" fmla="*/ 0 w 1385887"/>
                <a:gd name="connsiteY3-80" fmla="*/ 1183005 h 1183005"/>
                <a:gd name="connsiteX0-81" fmla="*/ 1385887 w 1385887"/>
                <a:gd name="connsiteY0-82" fmla="*/ 0 h 1183005"/>
                <a:gd name="connsiteX1-83" fmla="*/ 967739 w 1385887"/>
                <a:gd name="connsiteY1-84" fmla="*/ 287655 h 1183005"/>
                <a:gd name="connsiteX2-85" fmla="*/ 536258 w 1385887"/>
                <a:gd name="connsiteY2-86" fmla="*/ 541496 h 1183005"/>
                <a:gd name="connsiteX3-87" fmla="*/ 0 w 1385887"/>
                <a:gd name="connsiteY3-88" fmla="*/ 1183005 h 1183005"/>
                <a:gd name="connsiteX0-89" fmla="*/ 1385887 w 1385887"/>
                <a:gd name="connsiteY0-90" fmla="*/ 0 h 1183005"/>
                <a:gd name="connsiteX1-91" fmla="*/ 958214 w 1385887"/>
                <a:gd name="connsiteY1-92" fmla="*/ 309086 h 1183005"/>
                <a:gd name="connsiteX2-93" fmla="*/ 536258 w 1385887"/>
                <a:gd name="connsiteY2-94" fmla="*/ 541496 h 1183005"/>
                <a:gd name="connsiteX3-95" fmla="*/ 0 w 1385887"/>
                <a:gd name="connsiteY3-96" fmla="*/ 1183005 h 1183005"/>
                <a:gd name="connsiteX0-97" fmla="*/ 1385887 w 1385887"/>
                <a:gd name="connsiteY0-98" fmla="*/ 0 h 1183005"/>
                <a:gd name="connsiteX1-99" fmla="*/ 958214 w 1385887"/>
                <a:gd name="connsiteY1-100" fmla="*/ 309086 h 1183005"/>
                <a:gd name="connsiteX2-101" fmla="*/ 536258 w 1385887"/>
                <a:gd name="connsiteY2-102" fmla="*/ 541496 h 1183005"/>
                <a:gd name="connsiteX3-103" fmla="*/ 0 w 1385887"/>
                <a:gd name="connsiteY3-104" fmla="*/ 1183005 h 1183005"/>
                <a:gd name="connsiteX0-105" fmla="*/ 1385887 w 1385887"/>
                <a:gd name="connsiteY0-106" fmla="*/ 0 h 1183005"/>
                <a:gd name="connsiteX1-107" fmla="*/ 899490 w 1385887"/>
                <a:gd name="connsiteY1-108" fmla="*/ 235466 h 1183005"/>
                <a:gd name="connsiteX2-109" fmla="*/ 536258 w 1385887"/>
                <a:gd name="connsiteY2-110" fmla="*/ 541496 h 1183005"/>
                <a:gd name="connsiteX3-111" fmla="*/ 0 w 1385887"/>
                <a:gd name="connsiteY3-112" fmla="*/ 1183005 h 1183005"/>
                <a:gd name="connsiteX0-113" fmla="*/ 1385887 w 1385887"/>
                <a:gd name="connsiteY0-114" fmla="*/ 0 h 1183005"/>
                <a:gd name="connsiteX1-115" fmla="*/ 899490 w 1385887"/>
                <a:gd name="connsiteY1-116" fmla="*/ 235466 h 1183005"/>
                <a:gd name="connsiteX2-117" fmla="*/ 536258 w 1385887"/>
                <a:gd name="connsiteY2-118" fmla="*/ 541496 h 1183005"/>
                <a:gd name="connsiteX3-119" fmla="*/ 0 w 1385887"/>
                <a:gd name="connsiteY3-120" fmla="*/ 1183005 h 1183005"/>
                <a:gd name="connsiteX0-121" fmla="*/ 1385887 w 1385887"/>
                <a:gd name="connsiteY0-122" fmla="*/ 0 h 1183005"/>
                <a:gd name="connsiteX1-123" fmla="*/ 902426 w 1385887"/>
                <a:gd name="connsiteY1-124" fmla="*/ 258314 h 1183005"/>
                <a:gd name="connsiteX2-125" fmla="*/ 536258 w 1385887"/>
                <a:gd name="connsiteY2-126" fmla="*/ 541496 h 1183005"/>
                <a:gd name="connsiteX3-127" fmla="*/ 0 w 1385887"/>
                <a:gd name="connsiteY3-128" fmla="*/ 1183005 h 1183005"/>
                <a:gd name="connsiteX0-129" fmla="*/ 1385887 w 1385887"/>
                <a:gd name="connsiteY0-130" fmla="*/ 0 h 1183005"/>
                <a:gd name="connsiteX1-131" fmla="*/ 902426 w 1385887"/>
                <a:gd name="connsiteY1-132" fmla="*/ 258314 h 1183005"/>
                <a:gd name="connsiteX2-133" fmla="*/ 536258 w 1385887"/>
                <a:gd name="connsiteY2-134" fmla="*/ 541496 h 1183005"/>
                <a:gd name="connsiteX3-135" fmla="*/ 0 w 1385887"/>
                <a:gd name="connsiteY3-136" fmla="*/ 1183005 h 1183005"/>
                <a:gd name="connsiteX0-137" fmla="*/ 1385887 w 1385887"/>
                <a:gd name="connsiteY0-138" fmla="*/ 0 h 1183005"/>
                <a:gd name="connsiteX1-139" fmla="*/ 902426 w 1385887"/>
                <a:gd name="connsiteY1-140" fmla="*/ 258314 h 1183005"/>
                <a:gd name="connsiteX2-141" fmla="*/ 503960 w 1385887"/>
                <a:gd name="connsiteY2-142" fmla="*/ 528803 h 1183005"/>
                <a:gd name="connsiteX3-143" fmla="*/ 0 w 1385887"/>
                <a:gd name="connsiteY3-144" fmla="*/ 1183005 h 1183005"/>
                <a:gd name="connsiteX0-145" fmla="*/ 1385887 w 1385887"/>
                <a:gd name="connsiteY0-146" fmla="*/ 0 h 1183005"/>
                <a:gd name="connsiteX1-147" fmla="*/ 902426 w 1385887"/>
                <a:gd name="connsiteY1-148" fmla="*/ 258314 h 1183005"/>
                <a:gd name="connsiteX2-149" fmla="*/ 503960 w 1385887"/>
                <a:gd name="connsiteY2-150" fmla="*/ 528803 h 1183005"/>
                <a:gd name="connsiteX3-151" fmla="*/ 0 w 1385887"/>
                <a:gd name="connsiteY3-152" fmla="*/ 1183005 h 1183005"/>
                <a:gd name="connsiteX0-153" fmla="*/ 1385887 w 1385887"/>
                <a:gd name="connsiteY0-154" fmla="*/ 0 h 1183005"/>
                <a:gd name="connsiteX1-155" fmla="*/ 902426 w 1385887"/>
                <a:gd name="connsiteY1-156" fmla="*/ 258314 h 1183005"/>
                <a:gd name="connsiteX2-157" fmla="*/ 503960 w 1385887"/>
                <a:gd name="connsiteY2-158" fmla="*/ 528803 h 1183005"/>
                <a:gd name="connsiteX3-159" fmla="*/ 0 w 1385887"/>
                <a:gd name="connsiteY3-160" fmla="*/ 1183005 h 1183005"/>
              </a:gdLst>
              <a:ahLst/>
              <a:cxnLst>
                <a:cxn ang="0">
                  <a:pos x="connsiteX0-1" y="connsiteY0-2"/>
                </a:cxn>
                <a:cxn ang="0">
                  <a:pos x="connsiteX1-3" y="connsiteY1-4"/>
                </a:cxn>
                <a:cxn ang="0">
                  <a:pos x="connsiteX2-5" y="connsiteY2-6"/>
                </a:cxn>
                <a:cxn ang="0">
                  <a:pos x="connsiteX3-7" y="connsiteY3-8"/>
                </a:cxn>
              </a:cxnLst>
              <a:rect l="l" t="t" r="r" b="b"/>
              <a:pathLst>
                <a:path w="1385887" h="1183005">
                  <a:moveTo>
                    <a:pt x="1385887" y="0"/>
                  </a:moveTo>
                  <a:cubicBezTo>
                    <a:pt x="1227787" y="141277"/>
                    <a:pt x="1049414" y="170180"/>
                    <a:pt x="902426" y="258314"/>
                  </a:cubicBezTo>
                  <a:cubicBezTo>
                    <a:pt x="755438" y="346448"/>
                    <a:pt x="654853" y="398382"/>
                    <a:pt x="503960" y="528803"/>
                  </a:cubicBezTo>
                  <a:cubicBezTo>
                    <a:pt x="344258" y="674456"/>
                    <a:pt x="18415" y="1159510"/>
                    <a:pt x="0" y="1183005"/>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sp>
          <p:nvSpPr>
            <p:cNvPr id="15" name="任意多边形: 形状 11"/>
            <p:cNvSpPr/>
            <p:nvPr/>
          </p:nvSpPr>
          <p:spPr>
            <a:xfrm>
              <a:off x="2727116" y="2344142"/>
              <a:ext cx="1379891" cy="1357146"/>
            </a:xfrm>
            <a:custGeom>
              <a:avLst/>
              <a:gdLst>
                <a:gd name="connsiteX0" fmla="*/ 82647 w 1857126"/>
                <a:gd name="connsiteY0" fmla="*/ 1322230 h 1322230"/>
                <a:gd name="connsiteX1" fmla="*/ 1165 w 1857126"/>
                <a:gd name="connsiteY1" fmla="*/ 1086840 h 1322230"/>
                <a:gd name="connsiteX2" fmla="*/ 136967 w 1857126"/>
                <a:gd name="connsiteY2" fmla="*/ 760915 h 1322230"/>
                <a:gd name="connsiteX3" fmla="*/ 815977 w 1857126"/>
                <a:gd name="connsiteY3" fmla="*/ 281082 h 1322230"/>
                <a:gd name="connsiteX4" fmla="*/ 1567415 w 1857126"/>
                <a:gd name="connsiteY4" fmla="*/ 45692 h 1322230"/>
                <a:gd name="connsiteX5" fmla="*/ 1784698 w 1857126"/>
                <a:gd name="connsiteY5" fmla="*/ 424 h 1322230"/>
                <a:gd name="connsiteX6" fmla="*/ 1857126 w 1857126"/>
                <a:gd name="connsiteY6" fmla="*/ 54745 h 1322230"/>
                <a:gd name="connsiteX0-1" fmla="*/ 82647 w 1857126"/>
                <a:gd name="connsiteY0-2" fmla="*/ 1322230 h 1322230"/>
                <a:gd name="connsiteX1-3" fmla="*/ 1165 w 1857126"/>
                <a:gd name="connsiteY1-4" fmla="*/ 1086840 h 1322230"/>
                <a:gd name="connsiteX2-5" fmla="*/ 136967 w 1857126"/>
                <a:gd name="connsiteY2-6" fmla="*/ 760915 h 1322230"/>
                <a:gd name="connsiteX3-7" fmla="*/ 815977 w 1857126"/>
                <a:gd name="connsiteY3-8" fmla="*/ 281082 h 1322230"/>
                <a:gd name="connsiteX4-9" fmla="*/ 1567415 w 1857126"/>
                <a:gd name="connsiteY4-10" fmla="*/ 45692 h 1322230"/>
                <a:gd name="connsiteX5-11" fmla="*/ 1784698 w 1857126"/>
                <a:gd name="connsiteY5-12" fmla="*/ 424 h 1322230"/>
                <a:gd name="connsiteX6-13" fmla="*/ 1857126 w 1857126"/>
                <a:gd name="connsiteY6-14" fmla="*/ 54745 h 1322230"/>
                <a:gd name="connsiteX0-15" fmla="*/ 82647 w 1857126"/>
                <a:gd name="connsiteY0-16" fmla="*/ 1331498 h 1331498"/>
                <a:gd name="connsiteX1-17" fmla="*/ 1165 w 1857126"/>
                <a:gd name="connsiteY1-18" fmla="*/ 1096108 h 1331498"/>
                <a:gd name="connsiteX2-19" fmla="*/ 136967 w 1857126"/>
                <a:gd name="connsiteY2-20" fmla="*/ 770183 h 1331498"/>
                <a:gd name="connsiteX3-21" fmla="*/ 815977 w 1857126"/>
                <a:gd name="connsiteY3-22" fmla="*/ 290350 h 1331498"/>
                <a:gd name="connsiteX4-23" fmla="*/ 1567415 w 1857126"/>
                <a:gd name="connsiteY4-24" fmla="*/ 54960 h 1331498"/>
                <a:gd name="connsiteX5-25" fmla="*/ 1751360 w 1857126"/>
                <a:gd name="connsiteY5-26" fmla="*/ 167 h 1331498"/>
                <a:gd name="connsiteX6-27" fmla="*/ 1857126 w 1857126"/>
                <a:gd name="connsiteY6-28" fmla="*/ 64013 h 1331498"/>
                <a:gd name="connsiteX0-29" fmla="*/ 82647 w 1857126"/>
                <a:gd name="connsiteY0-30" fmla="*/ 1331361 h 1331361"/>
                <a:gd name="connsiteX1-31" fmla="*/ 1165 w 1857126"/>
                <a:gd name="connsiteY1-32" fmla="*/ 1095971 h 1331361"/>
                <a:gd name="connsiteX2-33" fmla="*/ 136967 w 1857126"/>
                <a:gd name="connsiteY2-34" fmla="*/ 770046 h 1331361"/>
                <a:gd name="connsiteX3-35" fmla="*/ 815977 w 1857126"/>
                <a:gd name="connsiteY3-36" fmla="*/ 290213 h 1331361"/>
                <a:gd name="connsiteX4-37" fmla="*/ 1445972 w 1857126"/>
                <a:gd name="connsiteY4-38" fmla="*/ 59586 h 1331361"/>
                <a:gd name="connsiteX5-39" fmla="*/ 1751360 w 1857126"/>
                <a:gd name="connsiteY5-40" fmla="*/ 30 h 1331361"/>
                <a:gd name="connsiteX6-41" fmla="*/ 1857126 w 1857126"/>
                <a:gd name="connsiteY6-42" fmla="*/ 63876 h 1331361"/>
                <a:gd name="connsiteX0-43" fmla="*/ 82647 w 1857126"/>
                <a:gd name="connsiteY0-44" fmla="*/ 1331395 h 1331395"/>
                <a:gd name="connsiteX1-45" fmla="*/ 1165 w 1857126"/>
                <a:gd name="connsiteY1-46" fmla="*/ 1096005 h 1331395"/>
                <a:gd name="connsiteX2-47" fmla="*/ 136967 w 1857126"/>
                <a:gd name="connsiteY2-48" fmla="*/ 770080 h 1331395"/>
                <a:gd name="connsiteX3-49" fmla="*/ 785021 w 1857126"/>
                <a:gd name="connsiteY3-50" fmla="*/ 335490 h 1331395"/>
                <a:gd name="connsiteX4-51" fmla="*/ 1445972 w 1857126"/>
                <a:gd name="connsiteY4-52" fmla="*/ 59620 h 1331395"/>
                <a:gd name="connsiteX5-53" fmla="*/ 1751360 w 1857126"/>
                <a:gd name="connsiteY5-54" fmla="*/ 64 h 1331395"/>
                <a:gd name="connsiteX6-55" fmla="*/ 1857126 w 1857126"/>
                <a:gd name="connsiteY6-56" fmla="*/ 63910 h 1331395"/>
                <a:gd name="connsiteX0-57" fmla="*/ 82101 w 1856580"/>
                <a:gd name="connsiteY0-58" fmla="*/ 1331395 h 1331395"/>
                <a:gd name="connsiteX1-59" fmla="*/ 619 w 1856580"/>
                <a:gd name="connsiteY1-60" fmla="*/ 1096005 h 1331395"/>
                <a:gd name="connsiteX2-61" fmla="*/ 119752 w 1856580"/>
                <a:gd name="connsiteY2-62" fmla="*/ 793893 h 1331395"/>
                <a:gd name="connsiteX3-63" fmla="*/ 784475 w 1856580"/>
                <a:gd name="connsiteY3-64" fmla="*/ 335490 h 1331395"/>
                <a:gd name="connsiteX4-65" fmla="*/ 1445426 w 1856580"/>
                <a:gd name="connsiteY4-66" fmla="*/ 59620 h 1331395"/>
                <a:gd name="connsiteX5-67" fmla="*/ 1750814 w 1856580"/>
                <a:gd name="connsiteY5-68" fmla="*/ 64 h 1331395"/>
                <a:gd name="connsiteX6-69" fmla="*/ 1856580 w 1856580"/>
                <a:gd name="connsiteY6-70" fmla="*/ 63910 h 1331395"/>
                <a:gd name="connsiteX0-71" fmla="*/ 108077 w 1882556"/>
                <a:gd name="connsiteY0-72" fmla="*/ 1331395 h 1331395"/>
                <a:gd name="connsiteX1-73" fmla="*/ 401 w 1882556"/>
                <a:gd name="connsiteY1-74" fmla="*/ 1105530 h 1331395"/>
                <a:gd name="connsiteX2-75" fmla="*/ 145728 w 1882556"/>
                <a:gd name="connsiteY2-76" fmla="*/ 793893 h 1331395"/>
                <a:gd name="connsiteX3-77" fmla="*/ 810451 w 1882556"/>
                <a:gd name="connsiteY3-78" fmla="*/ 335490 h 1331395"/>
                <a:gd name="connsiteX4-79" fmla="*/ 1471402 w 1882556"/>
                <a:gd name="connsiteY4-80" fmla="*/ 59620 h 1331395"/>
                <a:gd name="connsiteX5-81" fmla="*/ 1776790 w 1882556"/>
                <a:gd name="connsiteY5-82" fmla="*/ 64 h 1331395"/>
                <a:gd name="connsiteX6-83" fmla="*/ 1882556 w 1882556"/>
                <a:gd name="connsiteY6-84" fmla="*/ 63910 h 1331395"/>
                <a:gd name="connsiteX0-85" fmla="*/ 110402 w 1882500"/>
                <a:gd name="connsiteY0-86" fmla="*/ 1367114 h 1367114"/>
                <a:gd name="connsiteX1-87" fmla="*/ 345 w 1882500"/>
                <a:gd name="connsiteY1-88" fmla="*/ 1105530 h 1367114"/>
                <a:gd name="connsiteX2-89" fmla="*/ 145672 w 1882500"/>
                <a:gd name="connsiteY2-90" fmla="*/ 793893 h 1367114"/>
                <a:gd name="connsiteX3-91" fmla="*/ 810395 w 1882500"/>
                <a:gd name="connsiteY3-92" fmla="*/ 335490 h 1367114"/>
                <a:gd name="connsiteX4-93" fmla="*/ 1471346 w 1882500"/>
                <a:gd name="connsiteY4-94" fmla="*/ 59620 h 1367114"/>
                <a:gd name="connsiteX5-95" fmla="*/ 1776734 w 1882500"/>
                <a:gd name="connsiteY5-96" fmla="*/ 64 h 1367114"/>
                <a:gd name="connsiteX6-97" fmla="*/ 1882500 w 1882500"/>
                <a:gd name="connsiteY6-98" fmla="*/ 63910 h 1367114"/>
                <a:gd name="connsiteX0-99" fmla="*/ 111719 w 1883817"/>
                <a:gd name="connsiteY0-100" fmla="*/ 1367114 h 1367970"/>
                <a:gd name="connsiteX1-101" fmla="*/ 1662 w 1883817"/>
                <a:gd name="connsiteY1-102" fmla="*/ 1105530 h 1367970"/>
                <a:gd name="connsiteX2-103" fmla="*/ 146989 w 1883817"/>
                <a:gd name="connsiteY2-104" fmla="*/ 793893 h 1367970"/>
                <a:gd name="connsiteX3-105" fmla="*/ 811712 w 1883817"/>
                <a:gd name="connsiteY3-106" fmla="*/ 335490 h 1367970"/>
                <a:gd name="connsiteX4-107" fmla="*/ 1472663 w 1883817"/>
                <a:gd name="connsiteY4-108" fmla="*/ 59620 h 1367970"/>
                <a:gd name="connsiteX5-109" fmla="*/ 1778051 w 1883817"/>
                <a:gd name="connsiteY5-110" fmla="*/ 64 h 1367970"/>
                <a:gd name="connsiteX6-111" fmla="*/ 1883817 w 1883817"/>
                <a:gd name="connsiteY6-112" fmla="*/ 63910 h 1367970"/>
                <a:gd name="connsiteX0-113" fmla="*/ 150581 w 1882198"/>
                <a:gd name="connsiteY0-114" fmla="*/ 1338539 h 1339515"/>
                <a:gd name="connsiteX1-115" fmla="*/ 43 w 1882198"/>
                <a:gd name="connsiteY1-116" fmla="*/ 1105530 h 1339515"/>
                <a:gd name="connsiteX2-117" fmla="*/ 145370 w 1882198"/>
                <a:gd name="connsiteY2-118" fmla="*/ 793893 h 1339515"/>
                <a:gd name="connsiteX3-119" fmla="*/ 810093 w 1882198"/>
                <a:gd name="connsiteY3-120" fmla="*/ 335490 h 1339515"/>
                <a:gd name="connsiteX4-121" fmla="*/ 1471044 w 1882198"/>
                <a:gd name="connsiteY4-122" fmla="*/ 59620 h 1339515"/>
                <a:gd name="connsiteX5-123" fmla="*/ 1776432 w 1882198"/>
                <a:gd name="connsiteY5-124" fmla="*/ 64 h 1339515"/>
                <a:gd name="connsiteX6-125" fmla="*/ 1882198 w 1882198"/>
                <a:gd name="connsiteY6-126" fmla="*/ 63910 h 1339515"/>
                <a:gd name="connsiteX0-127" fmla="*/ 150581 w 1882198"/>
                <a:gd name="connsiteY0-128" fmla="*/ 1338539 h 1347487"/>
                <a:gd name="connsiteX1-129" fmla="*/ 43 w 1882198"/>
                <a:gd name="connsiteY1-130" fmla="*/ 1105530 h 1347487"/>
                <a:gd name="connsiteX2-131" fmla="*/ 145370 w 1882198"/>
                <a:gd name="connsiteY2-132" fmla="*/ 793893 h 1347487"/>
                <a:gd name="connsiteX3-133" fmla="*/ 810093 w 1882198"/>
                <a:gd name="connsiteY3-134" fmla="*/ 335490 h 1347487"/>
                <a:gd name="connsiteX4-135" fmla="*/ 1471044 w 1882198"/>
                <a:gd name="connsiteY4-136" fmla="*/ 59620 h 1347487"/>
                <a:gd name="connsiteX5-137" fmla="*/ 1776432 w 1882198"/>
                <a:gd name="connsiteY5-138" fmla="*/ 64 h 1347487"/>
                <a:gd name="connsiteX6-139" fmla="*/ 1882198 w 1882198"/>
                <a:gd name="connsiteY6-140" fmla="*/ 63910 h 1347487"/>
                <a:gd name="connsiteX0-141" fmla="*/ 212458 w 1944075"/>
                <a:gd name="connsiteY0-142" fmla="*/ 1338539 h 1348811"/>
                <a:gd name="connsiteX1-143" fmla="*/ 8 w 1944075"/>
                <a:gd name="connsiteY1-144" fmla="*/ 1136487 h 1348811"/>
                <a:gd name="connsiteX2-145" fmla="*/ 207247 w 1944075"/>
                <a:gd name="connsiteY2-146" fmla="*/ 793893 h 1348811"/>
                <a:gd name="connsiteX3-147" fmla="*/ 871970 w 1944075"/>
                <a:gd name="connsiteY3-148" fmla="*/ 335490 h 1348811"/>
                <a:gd name="connsiteX4-149" fmla="*/ 1532921 w 1944075"/>
                <a:gd name="connsiteY4-150" fmla="*/ 59620 h 1348811"/>
                <a:gd name="connsiteX5-151" fmla="*/ 1838309 w 1944075"/>
                <a:gd name="connsiteY5-152" fmla="*/ 64 h 1348811"/>
                <a:gd name="connsiteX6-153" fmla="*/ 1944075 w 1944075"/>
                <a:gd name="connsiteY6-154" fmla="*/ 63910 h 1348811"/>
                <a:gd name="connsiteX0-155" fmla="*/ 213559 w 1945176"/>
                <a:gd name="connsiteY0-156" fmla="*/ 1338539 h 1348961"/>
                <a:gd name="connsiteX1-157" fmla="*/ 1109 w 1945176"/>
                <a:gd name="connsiteY1-158" fmla="*/ 1136487 h 1348961"/>
                <a:gd name="connsiteX2-159" fmla="*/ 167867 w 1945176"/>
                <a:gd name="connsiteY2-160" fmla="*/ 774843 h 1348961"/>
                <a:gd name="connsiteX3-161" fmla="*/ 873071 w 1945176"/>
                <a:gd name="connsiteY3-162" fmla="*/ 335490 h 1348961"/>
                <a:gd name="connsiteX4-163" fmla="*/ 1534022 w 1945176"/>
                <a:gd name="connsiteY4-164" fmla="*/ 59620 h 1348961"/>
                <a:gd name="connsiteX5-165" fmla="*/ 1839410 w 1945176"/>
                <a:gd name="connsiteY5-166" fmla="*/ 64 h 1348961"/>
                <a:gd name="connsiteX6-167" fmla="*/ 1945176 w 1945176"/>
                <a:gd name="connsiteY6-168" fmla="*/ 63910 h 1348961"/>
                <a:gd name="connsiteX0-169" fmla="*/ 213463 w 1945080"/>
                <a:gd name="connsiteY0-170" fmla="*/ 1338528 h 1348950"/>
                <a:gd name="connsiteX1-171" fmla="*/ 1013 w 1945080"/>
                <a:gd name="connsiteY1-172" fmla="*/ 1136476 h 1348950"/>
                <a:gd name="connsiteX2-173" fmla="*/ 167771 w 1945080"/>
                <a:gd name="connsiteY2-174" fmla="*/ 774832 h 1348950"/>
                <a:gd name="connsiteX3-175" fmla="*/ 846782 w 1945080"/>
                <a:gd name="connsiteY3-176" fmla="*/ 325954 h 1348950"/>
                <a:gd name="connsiteX4-177" fmla="*/ 1533926 w 1945080"/>
                <a:gd name="connsiteY4-178" fmla="*/ 59609 h 1348950"/>
                <a:gd name="connsiteX5-179" fmla="*/ 1839314 w 1945080"/>
                <a:gd name="connsiteY5-180" fmla="*/ 53 h 1348950"/>
                <a:gd name="connsiteX6-181" fmla="*/ 1945080 w 1945080"/>
                <a:gd name="connsiteY6-182" fmla="*/ 63899 h 1348950"/>
                <a:gd name="connsiteX0-183" fmla="*/ 213463 w 1933737"/>
                <a:gd name="connsiteY0-184" fmla="*/ 1338658 h 1349080"/>
                <a:gd name="connsiteX1-185" fmla="*/ 1013 w 1933737"/>
                <a:gd name="connsiteY1-186" fmla="*/ 1136606 h 1349080"/>
                <a:gd name="connsiteX2-187" fmla="*/ 167771 w 1933737"/>
                <a:gd name="connsiteY2-188" fmla="*/ 774962 h 1349080"/>
                <a:gd name="connsiteX3-189" fmla="*/ 846782 w 1933737"/>
                <a:gd name="connsiteY3-190" fmla="*/ 326084 h 1349080"/>
                <a:gd name="connsiteX4-191" fmla="*/ 1533926 w 1933737"/>
                <a:gd name="connsiteY4-192" fmla="*/ 59739 h 1349080"/>
                <a:gd name="connsiteX5-193" fmla="*/ 1839314 w 1933737"/>
                <a:gd name="connsiteY5-194" fmla="*/ 183 h 1349080"/>
                <a:gd name="connsiteX6-195" fmla="*/ 1933737 w 1933737"/>
                <a:gd name="connsiteY6-196" fmla="*/ 68791 h 1349080"/>
                <a:gd name="connsiteX0-197" fmla="*/ 213463 w 1933737"/>
                <a:gd name="connsiteY0-198" fmla="*/ 1338658 h 1349080"/>
                <a:gd name="connsiteX1-199" fmla="*/ 1013 w 1933737"/>
                <a:gd name="connsiteY1-200" fmla="*/ 1136606 h 1349080"/>
                <a:gd name="connsiteX2-201" fmla="*/ 167771 w 1933737"/>
                <a:gd name="connsiteY2-202" fmla="*/ 774962 h 1349080"/>
                <a:gd name="connsiteX3-203" fmla="*/ 846782 w 1933737"/>
                <a:gd name="connsiteY3-204" fmla="*/ 326084 h 1349080"/>
                <a:gd name="connsiteX4-205" fmla="*/ 1533926 w 1933737"/>
                <a:gd name="connsiteY4-206" fmla="*/ 59739 h 1349080"/>
                <a:gd name="connsiteX5-207" fmla="*/ 1839314 w 1933737"/>
                <a:gd name="connsiteY5-208" fmla="*/ 183 h 1349080"/>
                <a:gd name="connsiteX6-209" fmla="*/ 1933737 w 1933737"/>
                <a:gd name="connsiteY6-210" fmla="*/ 68791 h 1349080"/>
                <a:gd name="connsiteX0-211" fmla="*/ 213463 w 1933737"/>
                <a:gd name="connsiteY0-212" fmla="*/ 1362347 h 1372769"/>
                <a:gd name="connsiteX1-213" fmla="*/ 1013 w 1933737"/>
                <a:gd name="connsiteY1-214" fmla="*/ 1160295 h 1372769"/>
                <a:gd name="connsiteX2-215" fmla="*/ 167771 w 1933737"/>
                <a:gd name="connsiteY2-216" fmla="*/ 798651 h 1372769"/>
                <a:gd name="connsiteX3-217" fmla="*/ 846782 w 1933737"/>
                <a:gd name="connsiteY3-218" fmla="*/ 349773 h 1372769"/>
                <a:gd name="connsiteX4-219" fmla="*/ 1533926 w 1933737"/>
                <a:gd name="connsiteY4-220" fmla="*/ 83428 h 1372769"/>
                <a:gd name="connsiteX5-221" fmla="*/ 1825135 w 1933737"/>
                <a:gd name="connsiteY5-222" fmla="*/ 60 h 1372769"/>
                <a:gd name="connsiteX6-223" fmla="*/ 1933737 w 1933737"/>
                <a:gd name="connsiteY6-224" fmla="*/ 92480 h 1372769"/>
                <a:gd name="connsiteX0-225" fmla="*/ 213463 w 1933737"/>
                <a:gd name="connsiteY0-226" fmla="*/ 1362437 h 1372859"/>
                <a:gd name="connsiteX1-227" fmla="*/ 1013 w 1933737"/>
                <a:gd name="connsiteY1-228" fmla="*/ 1160385 h 1372859"/>
                <a:gd name="connsiteX2-229" fmla="*/ 167771 w 1933737"/>
                <a:gd name="connsiteY2-230" fmla="*/ 798741 h 1372859"/>
                <a:gd name="connsiteX3-231" fmla="*/ 846782 w 1933737"/>
                <a:gd name="connsiteY3-232" fmla="*/ 349863 h 1372859"/>
                <a:gd name="connsiteX4-233" fmla="*/ 1533926 w 1933737"/>
                <a:gd name="connsiteY4-234" fmla="*/ 83518 h 1372859"/>
                <a:gd name="connsiteX5-235" fmla="*/ 1825135 w 1933737"/>
                <a:gd name="connsiteY5-236" fmla="*/ 150 h 1372859"/>
                <a:gd name="connsiteX6-237" fmla="*/ 1933737 w 1933737"/>
                <a:gd name="connsiteY6-238" fmla="*/ 92570 h 1372859"/>
                <a:gd name="connsiteX0-239" fmla="*/ 213463 w 1933737"/>
                <a:gd name="connsiteY0-240" fmla="*/ 1363048 h 1373470"/>
                <a:gd name="connsiteX1-241" fmla="*/ 1013 w 1933737"/>
                <a:gd name="connsiteY1-242" fmla="*/ 1160996 h 1373470"/>
                <a:gd name="connsiteX2-243" fmla="*/ 167771 w 1933737"/>
                <a:gd name="connsiteY2-244" fmla="*/ 799352 h 1373470"/>
                <a:gd name="connsiteX3-245" fmla="*/ 846782 w 1933737"/>
                <a:gd name="connsiteY3-246" fmla="*/ 350474 h 1373470"/>
                <a:gd name="connsiteX4-247" fmla="*/ 1463031 w 1933737"/>
                <a:gd name="connsiteY4-248" fmla="*/ 67460 h 1373470"/>
                <a:gd name="connsiteX5-249" fmla="*/ 1825135 w 1933737"/>
                <a:gd name="connsiteY5-250" fmla="*/ 761 h 1373470"/>
                <a:gd name="connsiteX6-251" fmla="*/ 1933737 w 1933737"/>
                <a:gd name="connsiteY6-252" fmla="*/ 93181 h 1373470"/>
                <a:gd name="connsiteX0-253" fmla="*/ 213390 w 1933664"/>
                <a:gd name="connsiteY0-254" fmla="*/ 1363022 h 1373444"/>
                <a:gd name="connsiteX1-255" fmla="*/ 940 w 1933664"/>
                <a:gd name="connsiteY1-256" fmla="*/ 1160970 h 1373444"/>
                <a:gd name="connsiteX2-257" fmla="*/ 167698 w 1933664"/>
                <a:gd name="connsiteY2-258" fmla="*/ 799326 h 1373444"/>
                <a:gd name="connsiteX3-259" fmla="*/ 824023 w 1933664"/>
                <a:gd name="connsiteY3-260" fmla="*/ 345686 h 1373444"/>
                <a:gd name="connsiteX4-261" fmla="*/ 1462958 w 1933664"/>
                <a:gd name="connsiteY4-262" fmla="*/ 67434 h 1373444"/>
                <a:gd name="connsiteX5-263" fmla="*/ 1825062 w 1933664"/>
                <a:gd name="connsiteY5-264" fmla="*/ 735 h 1373444"/>
                <a:gd name="connsiteX6-265" fmla="*/ 1933664 w 1933664"/>
                <a:gd name="connsiteY6-266" fmla="*/ 93155 h 1373444"/>
                <a:gd name="connsiteX0-267" fmla="*/ 231040 w 1934298"/>
                <a:gd name="connsiteY0-268" fmla="*/ 1348735 h 1359798"/>
                <a:gd name="connsiteX1-269" fmla="*/ 1574 w 1934298"/>
                <a:gd name="connsiteY1-270" fmla="*/ 1160970 h 1359798"/>
                <a:gd name="connsiteX2-271" fmla="*/ 168332 w 1934298"/>
                <a:gd name="connsiteY2-272" fmla="*/ 799326 h 1359798"/>
                <a:gd name="connsiteX3-273" fmla="*/ 824657 w 1934298"/>
                <a:gd name="connsiteY3-274" fmla="*/ 345686 h 1359798"/>
                <a:gd name="connsiteX4-275" fmla="*/ 1463592 w 1934298"/>
                <a:gd name="connsiteY4-276" fmla="*/ 67434 h 1359798"/>
                <a:gd name="connsiteX5-277" fmla="*/ 1825696 w 1934298"/>
                <a:gd name="connsiteY5-278" fmla="*/ 735 h 1359798"/>
                <a:gd name="connsiteX6-279" fmla="*/ 1934298 w 1934298"/>
                <a:gd name="connsiteY6-280" fmla="*/ 93155 h 1359798"/>
                <a:gd name="connsiteX0-281" fmla="*/ 231040 w 1934298"/>
                <a:gd name="connsiteY0-282" fmla="*/ 1348735 h 1368702"/>
                <a:gd name="connsiteX1-283" fmla="*/ 1574 w 1934298"/>
                <a:gd name="connsiteY1-284" fmla="*/ 1160970 h 1368702"/>
                <a:gd name="connsiteX2-285" fmla="*/ 168332 w 1934298"/>
                <a:gd name="connsiteY2-286" fmla="*/ 799326 h 1368702"/>
                <a:gd name="connsiteX3-287" fmla="*/ 824657 w 1934298"/>
                <a:gd name="connsiteY3-288" fmla="*/ 345686 h 1368702"/>
                <a:gd name="connsiteX4-289" fmla="*/ 1463592 w 1934298"/>
                <a:gd name="connsiteY4-290" fmla="*/ 67434 h 1368702"/>
                <a:gd name="connsiteX5-291" fmla="*/ 1825696 w 1934298"/>
                <a:gd name="connsiteY5-292" fmla="*/ 735 h 1368702"/>
                <a:gd name="connsiteX6-293" fmla="*/ 1934298 w 1934298"/>
                <a:gd name="connsiteY6-294" fmla="*/ 93155 h 1368702"/>
                <a:gd name="connsiteX0-295" fmla="*/ 303935 w 2007193"/>
                <a:gd name="connsiteY0-296" fmla="*/ 1348735 h 1368899"/>
                <a:gd name="connsiteX1-297" fmla="*/ 738 w 2007193"/>
                <a:gd name="connsiteY1-298" fmla="*/ 1163351 h 1368899"/>
                <a:gd name="connsiteX2-299" fmla="*/ 241227 w 2007193"/>
                <a:gd name="connsiteY2-300" fmla="*/ 799326 h 1368899"/>
                <a:gd name="connsiteX3-301" fmla="*/ 897552 w 2007193"/>
                <a:gd name="connsiteY3-302" fmla="*/ 345686 h 1368899"/>
                <a:gd name="connsiteX4-303" fmla="*/ 1536487 w 2007193"/>
                <a:gd name="connsiteY4-304" fmla="*/ 67434 h 1368899"/>
                <a:gd name="connsiteX5-305" fmla="*/ 1898591 w 2007193"/>
                <a:gd name="connsiteY5-306" fmla="*/ 735 h 1368899"/>
                <a:gd name="connsiteX6-307" fmla="*/ 2007193 w 2007193"/>
                <a:gd name="connsiteY6-308" fmla="*/ 93155 h 1368899"/>
                <a:gd name="connsiteX0-309" fmla="*/ 304862 w 2008120"/>
                <a:gd name="connsiteY0-310" fmla="*/ 1348735 h 1369667"/>
                <a:gd name="connsiteX1-311" fmla="*/ 1665 w 2008120"/>
                <a:gd name="connsiteY1-312" fmla="*/ 1163351 h 1369667"/>
                <a:gd name="connsiteX2-313" fmla="*/ 242154 w 2008120"/>
                <a:gd name="connsiteY2-314" fmla="*/ 799326 h 1369667"/>
                <a:gd name="connsiteX3-315" fmla="*/ 898479 w 2008120"/>
                <a:gd name="connsiteY3-316" fmla="*/ 345686 h 1369667"/>
                <a:gd name="connsiteX4-317" fmla="*/ 1537414 w 2008120"/>
                <a:gd name="connsiteY4-318" fmla="*/ 67434 h 1369667"/>
                <a:gd name="connsiteX5-319" fmla="*/ 1899518 w 2008120"/>
                <a:gd name="connsiteY5-320" fmla="*/ 735 h 1369667"/>
                <a:gd name="connsiteX6-321" fmla="*/ 2008120 w 2008120"/>
                <a:gd name="connsiteY6-322" fmla="*/ 93155 h 1369667"/>
                <a:gd name="connsiteX0-323" fmla="*/ 304862 w 2008120"/>
                <a:gd name="connsiteY0-324" fmla="*/ 1348735 h 1371268"/>
                <a:gd name="connsiteX1-325" fmla="*/ 1665 w 2008120"/>
                <a:gd name="connsiteY1-326" fmla="*/ 1180020 h 1371268"/>
                <a:gd name="connsiteX2-327" fmla="*/ 242154 w 2008120"/>
                <a:gd name="connsiteY2-328" fmla="*/ 799326 h 1371268"/>
                <a:gd name="connsiteX3-329" fmla="*/ 898479 w 2008120"/>
                <a:gd name="connsiteY3-330" fmla="*/ 345686 h 1371268"/>
                <a:gd name="connsiteX4-331" fmla="*/ 1537414 w 2008120"/>
                <a:gd name="connsiteY4-332" fmla="*/ 67434 h 1371268"/>
                <a:gd name="connsiteX5-333" fmla="*/ 1899518 w 2008120"/>
                <a:gd name="connsiteY5-334" fmla="*/ 735 h 1371268"/>
                <a:gd name="connsiteX6-335" fmla="*/ 2008120 w 2008120"/>
                <a:gd name="connsiteY6-336" fmla="*/ 93155 h 1371268"/>
                <a:gd name="connsiteX0-337" fmla="*/ 249334 w 2006473"/>
                <a:gd name="connsiteY0-338" fmla="*/ 1339210 h 1361667"/>
                <a:gd name="connsiteX1-339" fmla="*/ 18 w 2006473"/>
                <a:gd name="connsiteY1-340" fmla="*/ 1180020 h 1361667"/>
                <a:gd name="connsiteX2-341" fmla="*/ 240507 w 2006473"/>
                <a:gd name="connsiteY2-342" fmla="*/ 799326 h 1361667"/>
                <a:gd name="connsiteX3-343" fmla="*/ 896832 w 2006473"/>
                <a:gd name="connsiteY3-344" fmla="*/ 345686 h 1361667"/>
                <a:gd name="connsiteX4-345" fmla="*/ 1535767 w 2006473"/>
                <a:gd name="connsiteY4-346" fmla="*/ 67434 h 1361667"/>
                <a:gd name="connsiteX5-347" fmla="*/ 1897871 w 2006473"/>
                <a:gd name="connsiteY5-348" fmla="*/ 735 h 1361667"/>
                <a:gd name="connsiteX6-349" fmla="*/ 2006473 w 2006473"/>
                <a:gd name="connsiteY6-350" fmla="*/ 93155 h 1361667"/>
                <a:gd name="connsiteX0-351" fmla="*/ 249334 w 2006473"/>
                <a:gd name="connsiteY0-352" fmla="*/ 1339210 h 1385576"/>
                <a:gd name="connsiteX1-353" fmla="*/ 18 w 2006473"/>
                <a:gd name="connsiteY1-354" fmla="*/ 1180020 h 1385576"/>
                <a:gd name="connsiteX2-355" fmla="*/ 240507 w 2006473"/>
                <a:gd name="connsiteY2-356" fmla="*/ 799326 h 1385576"/>
                <a:gd name="connsiteX3-357" fmla="*/ 896832 w 2006473"/>
                <a:gd name="connsiteY3-358" fmla="*/ 345686 h 1385576"/>
                <a:gd name="connsiteX4-359" fmla="*/ 1535767 w 2006473"/>
                <a:gd name="connsiteY4-360" fmla="*/ 67434 h 1385576"/>
                <a:gd name="connsiteX5-361" fmla="*/ 1897871 w 2006473"/>
                <a:gd name="connsiteY5-362" fmla="*/ 735 h 1385576"/>
                <a:gd name="connsiteX6-363" fmla="*/ 2006473 w 2006473"/>
                <a:gd name="connsiteY6-364" fmla="*/ 93155 h 1385576"/>
                <a:gd name="connsiteX0-365" fmla="*/ 277687 w 2034826"/>
                <a:gd name="connsiteY0-366" fmla="*/ 1339210 h 1400641"/>
                <a:gd name="connsiteX1-367" fmla="*/ 13 w 2034826"/>
                <a:gd name="connsiteY1-368" fmla="*/ 1260983 h 1400641"/>
                <a:gd name="connsiteX2-369" fmla="*/ 268860 w 2034826"/>
                <a:gd name="connsiteY2-370" fmla="*/ 799326 h 1400641"/>
                <a:gd name="connsiteX3-371" fmla="*/ 925185 w 2034826"/>
                <a:gd name="connsiteY3-372" fmla="*/ 345686 h 1400641"/>
                <a:gd name="connsiteX4-373" fmla="*/ 1564120 w 2034826"/>
                <a:gd name="connsiteY4-374" fmla="*/ 67434 h 1400641"/>
                <a:gd name="connsiteX5-375" fmla="*/ 1926224 w 2034826"/>
                <a:gd name="connsiteY5-376" fmla="*/ 735 h 1400641"/>
                <a:gd name="connsiteX6-377" fmla="*/ 2034826 w 2034826"/>
                <a:gd name="connsiteY6-378" fmla="*/ 93155 h 1400641"/>
                <a:gd name="connsiteX0-379" fmla="*/ 283235 w 2040374"/>
                <a:gd name="connsiteY0-380" fmla="*/ 1339210 h 1422888"/>
                <a:gd name="connsiteX1-381" fmla="*/ 5561 w 2040374"/>
                <a:gd name="connsiteY1-382" fmla="*/ 1260983 h 1422888"/>
                <a:gd name="connsiteX2-383" fmla="*/ 274408 w 2040374"/>
                <a:gd name="connsiteY2-384" fmla="*/ 799326 h 1422888"/>
                <a:gd name="connsiteX3-385" fmla="*/ 930733 w 2040374"/>
                <a:gd name="connsiteY3-386" fmla="*/ 345686 h 1422888"/>
                <a:gd name="connsiteX4-387" fmla="*/ 1569668 w 2040374"/>
                <a:gd name="connsiteY4-388" fmla="*/ 67434 h 1422888"/>
                <a:gd name="connsiteX5-389" fmla="*/ 1931772 w 2040374"/>
                <a:gd name="connsiteY5-390" fmla="*/ 735 h 1422888"/>
                <a:gd name="connsiteX6-391" fmla="*/ 2040374 w 2040374"/>
                <a:gd name="connsiteY6-392" fmla="*/ 93155 h 1422888"/>
                <a:gd name="connsiteX0-393" fmla="*/ 277688 w 2034827"/>
                <a:gd name="connsiteY0-394" fmla="*/ 1339210 h 1405876"/>
                <a:gd name="connsiteX1-395" fmla="*/ 14 w 2034827"/>
                <a:gd name="connsiteY1-396" fmla="*/ 1260983 h 1405876"/>
                <a:gd name="connsiteX2-397" fmla="*/ 268861 w 2034827"/>
                <a:gd name="connsiteY2-398" fmla="*/ 799326 h 1405876"/>
                <a:gd name="connsiteX3-399" fmla="*/ 925186 w 2034827"/>
                <a:gd name="connsiteY3-400" fmla="*/ 345686 h 1405876"/>
                <a:gd name="connsiteX4-401" fmla="*/ 1564121 w 2034827"/>
                <a:gd name="connsiteY4-402" fmla="*/ 67434 h 1405876"/>
                <a:gd name="connsiteX5-403" fmla="*/ 1926225 w 2034827"/>
                <a:gd name="connsiteY5-404" fmla="*/ 735 h 1405876"/>
                <a:gd name="connsiteX6-405" fmla="*/ 2034827 w 2034827"/>
                <a:gd name="connsiteY6-406" fmla="*/ 93155 h 1405876"/>
                <a:gd name="connsiteX0-407" fmla="*/ 263510 w 2020649"/>
                <a:gd name="connsiteY0-408" fmla="*/ 1339210 h 1386281"/>
                <a:gd name="connsiteX1-409" fmla="*/ 15 w 2020649"/>
                <a:gd name="connsiteY1-410" fmla="*/ 1163351 h 1386281"/>
                <a:gd name="connsiteX2-411" fmla="*/ 254683 w 2020649"/>
                <a:gd name="connsiteY2-412" fmla="*/ 799326 h 1386281"/>
                <a:gd name="connsiteX3-413" fmla="*/ 911008 w 2020649"/>
                <a:gd name="connsiteY3-414" fmla="*/ 345686 h 1386281"/>
                <a:gd name="connsiteX4-415" fmla="*/ 1549943 w 2020649"/>
                <a:gd name="connsiteY4-416" fmla="*/ 67434 h 1386281"/>
                <a:gd name="connsiteX5-417" fmla="*/ 1912047 w 2020649"/>
                <a:gd name="connsiteY5-418" fmla="*/ 735 h 1386281"/>
                <a:gd name="connsiteX6-419" fmla="*/ 2020649 w 2020649"/>
                <a:gd name="connsiteY6-420" fmla="*/ 93155 h 1386281"/>
                <a:gd name="connsiteX0-421" fmla="*/ 294699 w 2051838"/>
                <a:gd name="connsiteY0-422" fmla="*/ 1339210 h 1382140"/>
                <a:gd name="connsiteX1-423" fmla="*/ 12 w 2051838"/>
                <a:gd name="connsiteY1-424" fmla="*/ 1132394 h 1382140"/>
                <a:gd name="connsiteX2-425" fmla="*/ 285872 w 2051838"/>
                <a:gd name="connsiteY2-426" fmla="*/ 799326 h 1382140"/>
                <a:gd name="connsiteX3-427" fmla="*/ 942197 w 2051838"/>
                <a:gd name="connsiteY3-428" fmla="*/ 345686 h 1382140"/>
                <a:gd name="connsiteX4-429" fmla="*/ 1581132 w 2051838"/>
                <a:gd name="connsiteY4-430" fmla="*/ 67434 h 1382140"/>
                <a:gd name="connsiteX5-431" fmla="*/ 1943236 w 2051838"/>
                <a:gd name="connsiteY5-432" fmla="*/ 735 h 1382140"/>
                <a:gd name="connsiteX6-433" fmla="*/ 2051838 w 2051838"/>
                <a:gd name="connsiteY6-434" fmla="*/ 93155 h 1382140"/>
                <a:gd name="connsiteX0-435" fmla="*/ 266344 w 2023483"/>
                <a:gd name="connsiteY0-436" fmla="*/ 1339210 h 1382434"/>
                <a:gd name="connsiteX1-437" fmla="*/ 16 w 2023483"/>
                <a:gd name="connsiteY1-438" fmla="*/ 1134775 h 1382434"/>
                <a:gd name="connsiteX2-439" fmla="*/ 257517 w 2023483"/>
                <a:gd name="connsiteY2-440" fmla="*/ 799326 h 1382434"/>
                <a:gd name="connsiteX3-441" fmla="*/ 913842 w 2023483"/>
                <a:gd name="connsiteY3-442" fmla="*/ 345686 h 1382434"/>
                <a:gd name="connsiteX4-443" fmla="*/ 1552777 w 2023483"/>
                <a:gd name="connsiteY4-444" fmla="*/ 67434 h 1382434"/>
                <a:gd name="connsiteX5-445" fmla="*/ 1914881 w 2023483"/>
                <a:gd name="connsiteY5-446" fmla="*/ 735 h 1382434"/>
                <a:gd name="connsiteX6-447" fmla="*/ 2023483 w 2023483"/>
                <a:gd name="connsiteY6-448" fmla="*/ 93155 h 1382434"/>
                <a:gd name="connsiteX0-449" fmla="*/ 266651 w 2023790"/>
                <a:gd name="connsiteY0-450" fmla="*/ 1339210 h 1380609"/>
                <a:gd name="connsiteX1-451" fmla="*/ 323 w 2023790"/>
                <a:gd name="connsiteY1-452" fmla="*/ 1134775 h 1380609"/>
                <a:gd name="connsiteX2-453" fmla="*/ 229466 w 2023790"/>
                <a:gd name="connsiteY2-454" fmla="*/ 756463 h 1380609"/>
                <a:gd name="connsiteX3-455" fmla="*/ 914149 w 2023790"/>
                <a:gd name="connsiteY3-456" fmla="*/ 345686 h 1380609"/>
                <a:gd name="connsiteX4-457" fmla="*/ 1553084 w 2023790"/>
                <a:gd name="connsiteY4-458" fmla="*/ 67434 h 1380609"/>
                <a:gd name="connsiteX5-459" fmla="*/ 1915188 w 2023790"/>
                <a:gd name="connsiteY5-460" fmla="*/ 735 h 1380609"/>
                <a:gd name="connsiteX6-461" fmla="*/ 2023790 w 2023790"/>
                <a:gd name="connsiteY6-462" fmla="*/ 93155 h 1380609"/>
                <a:gd name="connsiteX0-463" fmla="*/ 266680 w 2023819"/>
                <a:gd name="connsiteY0-464" fmla="*/ 1339138 h 1380537"/>
                <a:gd name="connsiteX1-465" fmla="*/ 352 w 2023819"/>
                <a:gd name="connsiteY1-466" fmla="*/ 1134703 h 1380537"/>
                <a:gd name="connsiteX2-467" fmla="*/ 229495 w 2023819"/>
                <a:gd name="connsiteY2-468" fmla="*/ 756391 h 1380537"/>
                <a:gd name="connsiteX3-469" fmla="*/ 959551 w 2023819"/>
                <a:gd name="connsiteY3-470" fmla="*/ 331326 h 1380537"/>
                <a:gd name="connsiteX4-471" fmla="*/ 1553113 w 2023819"/>
                <a:gd name="connsiteY4-472" fmla="*/ 67362 h 1380537"/>
                <a:gd name="connsiteX5-473" fmla="*/ 1915217 w 2023819"/>
                <a:gd name="connsiteY5-474" fmla="*/ 663 h 1380537"/>
                <a:gd name="connsiteX6-475" fmla="*/ 2023819 w 2023819"/>
                <a:gd name="connsiteY6-476" fmla="*/ 93083 h 1380537"/>
                <a:gd name="connsiteX0-477" fmla="*/ 266680 w 2023819"/>
                <a:gd name="connsiteY0-478" fmla="*/ 1339138 h 1381951"/>
                <a:gd name="connsiteX1-479" fmla="*/ 353 w 2023819"/>
                <a:gd name="connsiteY1-480" fmla="*/ 1146610 h 1381951"/>
                <a:gd name="connsiteX2-481" fmla="*/ 229495 w 2023819"/>
                <a:gd name="connsiteY2-482" fmla="*/ 756391 h 1381951"/>
                <a:gd name="connsiteX3-483" fmla="*/ 959551 w 2023819"/>
                <a:gd name="connsiteY3-484" fmla="*/ 331326 h 1381951"/>
                <a:gd name="connsiteX4-485" fmla="*/ 1553113 w 2023819"/>
                <a:gd name="connsiteY4-486" fmla="*/ 67362 h 1381951"/>
                <a:gd name="connsiteX5-487" fmla="*/ 1915217 w 2023819"/>
                <a:gd name="connsiteY5-488" fmla="*/ 663 h 1381951"/>
                <a:gd name="connsiteX6-489" fmla="*/ 2023819 w 2023819"/>
                <a:gd name="connsiteY6-490" fmla="*/ 93083 h 1381951"/>
                <a:gd name="connsiteX0-491" fmla="*/ 266680 w 2023819"/>
                <a:gd name="connsiteY0-492" fmla="*/ 1339138 h 1369786"/>
                <a:gd name="connsiteX1-493" fmla="*/ 353 w 2023819"/>
                <a:gd name="connsiteY1-494" fmla="*/ 1146610 h 1369786"/>
                <a:gd name="connsiteX2-495" fmla="*/ 229495 w 2023819"/>
                <a:gd name="connsiteY2-496" fmla="*/ 756391 h 1369786"/>
                <a:gd name="connsiteX3-497" fmla="*/ 959551 w 2023819"/>
                <a:gd name="connsiteY3-498" fmla="*/ 331326 h 1369786"/>
                <a:gd name="connsiteX4-499" fmla="*/ 1553113 w 2023819"/>
                <a:gd name="connsiteY4-500" fmla="*/ 67362 h 1369786"/>
                <a:gd name="connsiteX5-501" fmla="*/ 1915217 w 2023819"/>
                <a:gd name="connsiteY5-502" fmla="*/ 663 h 1369786"/>
                <a:gd name="connsiteX6-503" fmla="*/ 2023819 w 2023819"/>
                <a:gd name="connsiteY6-504" fmla="*/ 93083 h 1369786"/>
                <a:gd name="connsiteX0-505" fmla="*/ 266680 w 2023819"/>
                <a:gd name="connsiteY0-506" fmla="*/ 1339138 h 1381950"/>
                <a:gd name="connsiteX1-507" fmla="*/ 353 w 2023819"/>
                <a:gd name="connsiteY1-508" fmla="*/ 1146610 h 1381950"/>
                <a:gd name="connsiteX2-509" fmla="*/ 229495 w 2023819"/>
                <a:gd name="connsiteY2-510" fmla="*/ 756391 h 1381950"/>
                <a:gd name="connsiteX3-511" fmla="*/ 959551 w 2023819"/>
                <a:gd name="connsiteY3-512" fmla="*/ 331326 h 1381950"/>
                <a:gd name="connsiteX4-513" fmla="*/ 1553113 w 2023819"/>
                <a:gd name="connsiteY4-514" fmla="*/ 67362 h 1381950"/>
                <a:gd name="connsiteX5-515" fmla="*/ 1915217 w 2023819"/>
                <a:gd name="connsiteY5-516" fmla="*/ 663 h 1381950"/>
                <a:gd name="connsiteX6-517" fmla="*/ 2023819 w 2023819"/>
                <a:gd name="connsiteY6-518" fmla="*/ 93083 h 1381950"/>
                <a:gd name="connsiteX0-519" fmla="*/ 294960 w 2052099"/>
                <a:gd name="connsiteY0-520" fmla="*/ 1339138 h 1378703"/>
                <a:gd name="connsiteX1-521" fmla="*/ 274 w 2052099"/>
                <a:gd name="connsiteY1-522" fmla="*/ 1118035 h 1378703"/>
                <a:gd name="connsiteX2-523" fmla="*/ 257775 w 2052099"/>
                <a:gd name="connsiteY2-524" fmla="*/ 756391 h 1378703"/>
                <a:gd name="connsiteX3-525" fmla="*/ 987831 w 2052099"/>
                <a:gd name="connsiteY3-526" fmla="*/ 331326 h 1378703"/>
                <a:gd name="connsiteX4-527" fmla="*/ 1581393 w 2052099"/>
                <a:gd name="connsiteY4-528" fmla="*/ 67362 h 1378703"/>
                <a:gd name="connsiteX5-529" fmla="*/ 1943497 w 2052099"/>
                <a:gd name="connsiteY5-530" fmla="*/ 663 h 1378703"/>
                <a:gd name="connsiteX6-531" fmla="*/ 2052099 w 2052099"/>
                <a:gd name="connsiteY6-532" fmla="*/ 93083 h 1378703"/>
                <a:gd name="connsiteX0-533" fmla="*/ 295666 w 2052805"/>
                <a:gd name="connsiteY0-534" fmla="*/ 1339138 h 1378935"/>
                <a:gd name="connsiteX1-535" fmla="*/ 980 w 2052805"/>
                <a:gd name="connsiteY1-536" fmla="*/ 1118035 h 1378935"/>
                <a:gd name="connsiteX2-537" fmla="*/ 258481 w 2052805"/>
                <a:gd name="connsiteY2-538" fmla="*/ 756391 h 1378935"/>
                <a:gd name="connsiteX3-539" fmla="*/ 988537 w 2052805"/>
                <a:gd name="connsiteY3-540" fmla="*/ 331326 h 1378935"/>
                <a:gd name="connsiteX4-541" fmla="*/ 1582099 w 2052805"/>
                <a:gd name="connsiteY4-542" fmla="*/ 67362 h 1378935"/>
                <a:gd name="connsiteX5-543" fmla="*/ 1944203 w 2052805"/>
                <a:gd name="connsiteY5-544" fmla="*/ 663 h 1378935"/>
                <a:gd name="connsiteX6-545" fmla="*/ 2052805 w 2052805"/>
                <a:gd name="connsiteY6-546" fmla="*/ 93083 h 1378935"/>
                <a:gd name="connsiteX0-547" fmla="*/ 318256 w 2075395"/>
                <a:gd name="connsiteY0-548" fmla="*/ 1339138 h 1376547"/>
                <a:gd name="connsiteX1-549" fmla="*/ 884 w 2075395"/>
                <a:gd name="connsiteY1-550" fmla="*/ 1094222 h 1376547"/>
                <a:gd name="connsiteX2-551" fmla="*/ 281071 w 2075395"/>
                <a:gd name="connsiteY2-552" fmla="*/ 756391 h 1376547"/>
                <a:gd name="connsiteX3-553" fmla="*/ 1011127 w 2075395"/>
                <a:gd name="connsiteY3-554" fmla="*/ 331326 h 1376547"/>
                <a:gd name="connsiteX4-555" fmla="*/ 1604689 w 2075395"/>
                <a:gd name="connsiteY4-556" fmla="*/ 67362 h 1376547"/>
                <a:gd name="connsiteX5-557" fmla="*/ 1966793 w 2075395"/>
                <a:gd name="connsiteY5-558" fmla="*/ 663 h 1376547"/>
                <a:gd name="connsiteX6-559" fmla="*/ 2075395 w 2075395"/>
                <a:gd name="connsiteY6-560" fmla="*/ 93083 h 1376547"/>
                <a:gd name="connsiteX0-561" fmla="*/ 318256 w 2052709"/>
                <a:gd name="connsiteY0-562" fmla="*/ 1341608 h 1379017"/>
                <a:gd name="connsiteX1-563" fmla="*/ 884 w 2052709"/>
                <a:gd name="connsiteY1-564" fmla="*/ 1096692 h 1379017"/>
                <a:gd name="connsiteX2-565" fmla="*/ 281071 w 2052709"/>
                <a:gd name="connsiteY2-566" fmla="*/ 758861 h 1379017"/>
                <a:gd name="connsiteX3-567" fmla="*/ 1011127 w 2052709"/>
                <a:gd name="connsiteY3-568" fmla="*/ 333796 h 1379017"/>
                <a:gd name="connsiteX4-569" fmla="*/ 1604689 w 2052709"/>
                <a:gd name="connsiteY4-570" fmla="*/ 69832 h 1379017"/>
                <a:gd name="connsiteX5-571" fmla="*/ 1966793 w 2052709"/>
                <a:gd name="connsiteY5-572" fmla="*/ 3133 h 1379017"/>
                <a:gd name="connsiteX6-573" fmla="*/ 2052709 w 2052709"/>
                <a:gd name="connsiteY6-574" fmla="*/ 143178 h 1379017"/>
                <a:gd name="connsiteX0-575" fmla="*/ 318256 w 2076632"/>
                <a:gd name="connsiteY0-576" fmla="*/ 1341608 h 1379017"/>
                <a:gd name="connsiteX1-577" fmla="*/ 884 w 2076632"/>
                <a:gd name="connsiteY1-578" fmla="*/ 1096692 h 1379017"/>
                <a:gd name="connsiteX2-579" fmla="*/ 281071 w 2076632"/>
                <a:gd name="connsiteY2-580" fmla="*/ 758861 h 1379017"/>
                <a:gd name="connsiteX3-581" fmla="*/ 1011127 w 2076632"/>
                <a:gd name="connsiteY3-582" fmla="*/ 333796 h 1379017"/>
                <a:gd name="connsiteX4-583" fmla="*/ 1604689 w 2076632"/>
                <a:gd name="connsiteY4-584" fmla="*/ 69832 h 1379017"/>
                <a:gd name="connsiteX5-585" fmla="*/ 1966793 w 2076632"/>
                <a:gd name="connsiteY5-586" fmla="*/ 3133 h 1379017"/>
                <a:gd name="connsiteX6-587" fmla="*/ 2052709 w 2076632"/>
                <a:gd name="connsiteY6-588" fmla="*/ 143178 h 1379017"/>
                <a:gd name="connsiteX0-589" fmla="*/ 318256 w 2074220"/>
                <a:gd name="connsiteY0-590" fmla="*/ 1341058 h 1378467"/>
                <a:gd name="connsiteX1-591" fmla="*/ 884 w 2074220"/>
                <a:gd name="connsiteY1-592" fmla="*/ 1096142 h 1378467"/>
                <a:gd name="connsiteX2-593" fmla="*/ 281071 w 2074220"/>
                <a:gd name="connsiteY2-594" fmla="*/ 758311 h 1378467"/>
                <a:gd name="connsiteX3-595" fmla="*/ 1011127 w 2074220"/>
                <a:gd name="connsiteY3-596" fmla="*/ 333246 h 1378467"/>
                <a:gd name="connsiteX4-597" fmla="*/ 1604689 w 2074220"/>
                <a:gd name="connsiteY4-598" fmla="*/ 69282 h 1378467"/>
                <a:gd name="connsiteX5-599" fmla="*/ 1966793 w 2074220"/>
                <a:gd name="connsiteY5-600" fmla="*/ 2583 h 1378467"/>
                <a:gd name="connsiteX6-601" fmla="*/ 2049874 w 2074220"/>
                <a:gd name="connsiteY6-602" fmla="*/ 133103 h 1378467"/>
                <a:gd name="connsiteX0-603" fmla="*/ 318256 w 2081598"/>
                <a:gd name="connsiteY0-604" fmla="*/ 1341058 h 1378467"/>
                <a:gd name="connsiteX1-605" fmla="*/ 884 w 2081598"/>
                <a:gd name="connsiteY1-606" fmla="*/ 1096142 h 1378467"/>
                <a:gd name="connsiteX2-607" fmla="*/ 281071 w 2081598"/>
                <a:gd name="connsiteY2-608" fmla="*/ 758311 h 1378467"/>
                <a:gd name="connsiteX3-609" fmla="*/ 1011127 w 2081598"/>
                <a:gd name="connsiteY3-610" fmla="*/ 333246 h 1378467"/>
                <a:gd name="connsiteX4-611" fmla="*/ 1604689 w 2081598"/>
                <a:gd name="connsiteY4-612" fmla="*/ 69282 h 1378467"/>
                <a:gd name="connsiteX5-613" fmla="*/ 1966793 w 2081598"/>
                <a:gd name="connsiteY5-614" fmla="*/ 2583 h 1378467"/>
                <a:gd name="connsiteX6-615" fmla="*/ 2049874 w 2081598"/>
                <a:gd name="connsiteY6-616" fmla="*/ 133103 h 1378467"/>
                <a:gd name="connsiteX0-617" fmla="*/ 318256 w 2079088"/>
                <a:gd name="connsiteY0-618" fmla="*/ 1363935 h 1401344"/>
                <a:gd name="connsiteX1-619" fmla="*/ 884 w 2079088"/>
                <a:gd name="connsiteY1-620" fmla="*/ 1119019 h 1401344"/>
                <a:gd name="connsiteX2-621" fmla="*/ 281071 w 2079088"/>
                <a:gd name="connsiteY2-622" fmla="*/ 781188 h 1401344"/>
                <a:gd name="connsiteX3-623" fmla="*/ 1011127 w 2079088"/>
                <a:gd name="connsiteY3-624" fmla="*/ 356123 h 1401344"/>
                <a:gd name="connsiteX4-625" fmla="*/ 1604689 w 2079088"/>
                <a:gd name="connsiteY4-626" fmla="*/ 92159 h 1401344"/>
                <a:gd name="connsiteX5-627" fmla="*/ 1952614 w 2079088"/>
                <a:gd name="connsiteY5-628" fmla="*/ 1648 h 1401344"/>
                <a:gd name="connsiteX6-629" fmla="*/ 2049874 w 2079088"/>
                <a:gd name="connsiteY6-630" fmla="*/ 155980 h 1401344"/>
                <a:gd name="connsiteX0-631" fmla="*/ 318256 w 2080608"/>
                <a:gd name="connsiteY0-632" fmla="*/ 1365900 h 1403309"/>
                <a:gd name="connsiteX1-633" fmla="*/ 884 w 2080608"/>
                <a:gd name="connsiteY1-634" fmla="*/ 1120984 h 1403309"/>
                <a:gd name="connsiteX2-635" fmla="*/ 281071 w 2080608"/>
                <a:gd name="connsiteY2-636" fmla="*/ 783153 h 1403309"/>
                <a:gd name="connsiteX3-637" fmla="*/ 1011127 w 2080608"/>
                <a:gd name="connsiteY3-638" fmla="*/ 358088 h 1403309"/>
                <a:gd name="connsiteX4-639" fmla="*/ 1545138 w 2080608"/>
                <a:gd name="connsiteY4-640" fmla="*/ 75074 h 1403309"/>
                <a:gd name="connsiteX5-641" fmla="*/ 1952614 w 2080608"/>
                <a:gd name="connsiteY5-642" fmla="*/ 3613 h 1403309"/>
                <a:gd name="connsiteX6-643" fmla="*/ 2049874 w 2080608"/>
                <a:gd name="connsiteY6-644" fmla="*/ 157945 h 1403309"/>
                <a:gd name="connsiteX0-645" fmla="*/ 318256 w 2080607"/>
                <a:gd name="connsiteY0-646" fmla="*/ 1366025 h 1403434"/>
                <a:gd name="connsiteX1-647" fmla="*/ 884 w 2080607"/>
                <a:gd name="connsiteY1-648" fmla="*/ 1121109 h 1403434"/>
                <a:gd name="connsiteX2-649" fmla="*/ 281071 w 2080607"/>
                <a:gd name="connsiteY2-650" fmla="*/ 783278 h 1403434"/>
                <a:gd name="connsiteX3-651" fmla="*/ 1019634 w 2080607"/>
                <a:gd name="connsiteY3-652" fmla="*/ 367738 h 1403434"/>
                <a:gd name="connsiteX4-653" fmla="*/ 1545138 w 2080607"/>
                <a:gd name="connsiteY4-654" fmla="*/ 75199 h 1403434"/>
                <a:gd name="connsiteX5-655" fmla="*/ 1952614 w 2080607"/>
                <a:gd name="connsiteY5-656" fmla="*/ 3738 h 1403434"/>
                <a:gd name="connsiteX6-657" fmla="*/ 2049874 w 2080607"/>
                <a:gd name="connsiteY6-658" fmla="*/ 158070 h 1403434"/>
                <a:gd name="connsiteX0-659" fmla="*/ 294723 w 2079761"/>
                <a:gd name="connsiteY0-660" fmla="*/ 1351737 h 1390102"/>
                <a:gd name="connsiteX1-661" fmla="*/ 38 w 2079761"/>
                <a:gd name="connsiteY1-662" fmla="*/ 1121109 h 1390102"/>
                <a:gd name="connsiteX2-663" fmla="*/ 280225 w 2079761"/>
                <a:gd name="connsiteY2-664" fmla="*/ 783278 h 1390102"/>
                <a:gd name="connsiteX3-665" fmla="*/ 1018788 w 2079761"/>
                <a:gd name="connsiteY3-666" fmla="*/ 367738 h 1390102"/>
                <a:gd name="connsiteX4-667" fmla="*/ 1544292 w 2079761"/>
                <a:gd name="connsiteY4-668" fmla="*/ 75199 h 1390102"/>
                <a:gd name="connsiteX5-669" fmla="*/ 1951768 w 2079761"/>
                <a:gd name="connsiteY5-670" fmla="*/ 3738 h 1390102"/>
                <a:gd name="connsiteX6-671" fmla="*/ 2049028 w 2079761"/>
                <a:gd name="connsiteY6-672" fmla="*/ 158070 h 1390102"/>
                <a:gd name="connsiteX0-673" fmla="*/ 294723 w 2079761"/>
                <a:gd name="connsiteY0-674" fmla="*/ 1351737 h 1368879"/>
                <a:gd name="connsiteX1-675" fmla="*/ 38 w 2079761"/>
                <a:gd name="connsiteY1-676" fmla="*/ 1121109 h 1368879"/>
                <a:gd name="connsiteX2-677" fmla="*/ 280225 w 2079761"/>
                <a:gd name="connsiteY2-678" fmla="*/ 783278 h 1368879"/>
                <a:gd name="connsiteX3-679" fmla="*/ 1018788 w 2079761"/>
                <a:gd name="connsiteY3-680" fmla="*/ 367738 h 1368879"/>
                <a:gd name="connsiteX4-681" fmla="*/ 1544292 w 2079761"/>
                <a:gd name="connsiteY4-682" fmla="*/ 75199 h 1368879"/>
                <a:gd name="connsiteX5-683" fmla="*/ 1951768 w 2079761"/>
                <a:gd name="connsiteY5-684" fmla="*/ 3738 h 1368879"/>
                <a:gd name="connsiteX6-685" fmla="*/ 2049028 w 2079761"/>
                <a:gd name="connsiteY6-686" fmla="*/ 158070 h 1368879"/>
                <a:gd name="connsiteX0-687" fmla="*/ 306063 w 2091101"/>
                <a:gd name="connsiteY0-688" fmla="*/ 1351737 h 1370815"/>
                <a:gd name="connsiteX1-689" fmla="*/ 35 w 2091101"/>
                <a:gd name="connsiteY1-690" fmla="*/ 1149684 h 1370815"/>
                <a:gd name="connsiteX2-691" fmla="*/ 291565 w 2091101"/>
                <a:gd name="connsiteY2-692" fmla="*/ 783278 h 1370815"/>
                <a:gd name="connsiteX3-693" fmla="*/ 1030128 w 2091101"/>
                <a:gd name="connsiteY3-694" fmla="*/ 367738 h 1370815"/>
                <a:gd name="connsiteX4-695" fmla="*/ 1555632 w 2091101"/>
                <a:gd name="connsiteY4-696" fmla="*/ 75199 h 1370815"/>
                <a:gd name="connsiteX5-697" fmla="*/ 1963108 w 2091101"/>
                <a:gd name="connsiteY5-698" fmla="*/ 3738 h 1370815"/>
                <a:gd name="connsiteX6-699" fmla="*/ 2060368 w 2091101"/>
                <a:gd name="connsiteY6-700" fmla="*/ 158070 h 1370815"/>
                <a:gd name="connsiteX0-701" fmla="*/ 308473 w 2093511"/>
                <a:gd name="connsiteY0-702" fmla="*/ 1351737 h 1380266"/>
                <a:gd name="connsiteX1-703" fmla="*/ 2445 w 2093511"/>
                <a:gd name="connsiteY1-704" fmla="*/ 1149684 h 1380266"/>
                <a:gd name="connsiteX2-705" fmla="*/ 293975 w 2093511"/>
                <a:gd name="connsiteY2-706" fmla="*/ 783278 h 1380266"/>
                <a:gd name="connsiteX3-707" fmla="*/ 1032538 w 2093511"/>
                <a:gd name="connsiteY3-708" fmla="*/ 367738 h 1380266"/>
                <a:gd name="connsiteX4-709" fmla="*/ 1558042 w 2093511"/>
                <a:gd name="connsiteY4-710" fmla="*/ 75199 h 1380266"/>
                <a:gd name="connsiteX5-711" fmla="*/ 1965518 w 2093511"/>
                <a:gd name="connsiteY5-712" fmla="*/ 3738 h 1380266"/>
                <a:gd name="connsiteX6-713" fmla="*/ 2062778 w 2093511"/>
                <a:gd name="connsiteY6-714" fmla="*/ 158070 h 1380266"/>
                <a:gd name="connsiteX0-715" fmla="*/ 333835 w 2118873"/>
                <a:gd name="connsiteY0-716" fmla="*/ 1351737 h 1380266"/>
                <a:gd name="connsiteX1-717" fmla="*/ 2285 w 2118873"/>
                <a:gd name="connsiteY1-718" fmla="*/ 1149684 h 1380266"/>
                <a:gd name="connsiteX2-719" fmla="*/ 319337 w 2118873"/>
                <a:gd name="connsiteY2-720" fmla="*/ 783278 h 1380266"/>
                <a:gd name="connsiteX3-721" fmla="*/ 1057900 w 2118873"/>
                <a:gd name="connsiteY3-722" fmla="*/ 367738 h 1380266"/>
                <a:gd name="connsiteX4-723" fmla="*/ 1583404 w 2118873"/>
                <a:gd name="connsiteY4-724" fmla="*/ 75199 h 1380266"/>
                <a:gd name="connsiteX5-725" fmla="*/ 1990880 w 2118873"/>
                <a:gd name="connsiteY5-726" fmla="*/ 3738 h 1380266"/>
                <a:gd name="connsiteX6-727" fmla="*/ 2088140 w 2118873"/>
                <a:gd name="connsiteY6-728" fmla="*/ 158070 h 1380266"/>
                <a:gd name="connsiteX0-729" fmla="*/ 337277 w 2122315"/>
                <a:gd name="connsiteY0-730" fmla="*/ 1351737 h 1377562"/>
                <a:gd name="connsiteX1-731" fmla="*/ 5727 w 2122315"/>
                <a:gd name="connsiteY1-732" fmla="*/ 1149684 h 1377562"/>
                <a:gd name="connsiteX2-733" fmla="*/ 322779 w 2122315"/>
                <a:gd name="connsiteY2-734" fmla="*/ 783278 h 1377562"/>
                <a:gd name="connsiteX3-735" fmla="*/ 1061342 w 2122315"/>
                <a:gd name="connsiteY3-736" fmla="*/ 367738 h 1377562"/>
                <a:gd name="connsiteX4-737" fmla="*/ 1586846 w 2122315"/>
                <a:gd name="connsiteY4-738" fmla="*/ 75199 h 1377562"/>
                <a:gd name="connsiteX5-739" fmla="*/ 1994322 w 2122315"/>
                <a:gd name="connsiteY5-740" fmla="*/ 3738 h 1377562"/>
                <a:gd name="connsiteX6-741" fmla="*/ 2091582 w 2122315"/>
                <a:gd name="connsiteY6-742" fmla="*/ 158070 h 1377562"/>
                <a:gd name="connsiteX0-743" fmla="*/ 331685 w 2116723"/>
                <a:gd name="connsiteY0-744" fmla="*/ 1351737 h 1376391"/>
                <a:gd name="connsiteX1-745" fmla="*/ 5806 w 2116723"/>
                <a:gd name="connsiteY1-746" fmla="*/ 1140159 h 1376391"/>
                <a:gd name="connsiteX2-747" fmla="*/ 317187 w 2116723"/>
                <a:gd name="connsiteY2-748" fmla="*/ 783278 h 1376391"/>
                <a:gd name="connsiteX3-749" fmla="*/ 1055750 w 2116723"/>
                <a:gd name="connsiteY3-750" fmla="*/ 367738 h 1376391"/>
                <a:gd name="connsiteX4-751" fmla="*/ 1581254 w 2116723"/>
                <a:gd name="connsiteY4-752" fmla="*/ 75199 h 1376391"/>
                <a:gd name="connsiteX5-753" fmla="*/ 1988730 w 2116723"/>
                <a:gd name="connsiteY5-754" fmla="*/ 3738 h 1376391"/>
                <a:gd name="connsiteX6-755" fmla="*/ 2085990 w 2116723"/>
                <a:gd name="connsiteY6-756" fmla="*/ 158070 h 1376391"/>
                <a:gd name="connsiteX0-757" fmla="*/ 325970 w 2111008"/>
                <a:gd name="connsiteY0-758" fmla="*/ 1351737 h 1387411"/>
                <a:gd name="connsiteX1-759" fmla="*/ 279543 w 2111008"/>
                <a:gd name="connsiteY1-760" fmla="*/ 1375700 h 1387411"/>
                <a:gd name="connsiteX2-761" fmla="*/ 91 w 2111008"/>
                <a:gd name="connsiteY2-762" fmla="*/ 1140159 h 1387411"/>
                <a:gd name="connsiteX3-763" fmla="*/ 311472 w 2111008"/>
                <a:gd name="connsiteY3-764" fmla="*/ 783278 h 1387411"/>
                <a:gd name="connsiteX4-765" fmla="*/ 1050035 w 2111008"/>
                <a:gd name="connsiteY4-766" fmla="*/ 367738 h 1387411"/>
                <a:gd name="connsiteX5-767" fmla="*/ 1575539 w 2111008"/>
                <a:gd name="connsiteY5-768" fmla="*/ 75199 h 1387411"/>
                <a:gd name="connsiteX6-769" fmla="*/ 1983015 w 2111008"/>
                <a:gd name="connsiteY6-770" fmla="*/ 3738 h 1387411"/>
                <a:gd name="connsiteX7" fmla="*/ 2080275 w 2111008"/>
                <a:gd name="connsiteY7" fmla="*/ 158070 h 1387411"/>
                <a:gd name="connsiteX0-771" fmla="*/ 326353 w 2111391"/>
                <a:gd name="connsiteY0-772" fmla="*/ 1351737 h 1389456"/>
                <a:gd name="connsiteX1-773" fmla="*/ 243061 w 2111391"/>
                <a:gd name="connsiteY1-774" fmla="*/ 1378081 h 1389456"/>
                <a:gd name="connsiteX2-775" fmla="*/ 474 w 2111391"/>
                <a:gd name="connsiteY2-776" fmla="*/ 1140159 h 1389456"/>
                <a:gd name="connsiteX3-777" fmla="*/ 311855 w 2111391"/>
                <a:gd name="connsiteY3-778" fmla="*/ 783278 h 1389456"/>
                <a:gd name="connsiteX4-779" fmla="*/ 1050418 w 2111391"/>
                <a:gd name="connsiteY4-780" fmla="*/ 367738 h 1389456"/>
                <a:gd name="connsiteX5-781" fmla="*/ 1575922 w 2111391"/>
                <a:gd name="connsiteY5-782" fmla="*/ 75199 h 1389456"/>
                <a:gd name="connsiteX6-783" fmla="*/ 1983398 w 2111391"/>
                <a:gd name="connsiteY6-784" fmla="*/ 3738 h 1389456"/>
                <a:gd name="connsiteX7-785" fmla="*/ 2080658 w 2111391"/>
                <a:gd name="connsiteY7-786" fmla="*/ 158070 h 1389456"/>
                <a:gd name="connsiteX0-787" fmla="*/ 326453 w 2111491"/>
                <a:gd name="connsiteY0-788" fmla="*/ 1351737 h 1389456"/>
                <a:gd name="connsiteX1-789" fmla="*/ 243161 w 2111491"/>
                <a:gd name="connsiteY1-790" fmla="*/ 1378081 h 1389456"/>
                <a:gd name="connsiteX2-791" fmla="*/ 574 w 2111491"/>
                <a:gd name="connsiteY2-792" fmla="*/ 1140159 h 1389456"/>
                <a:gd name="connsiteX3-793" fmla="*/ 311955 w 2111491"/>
                <a:gd name="connsiteY3-794" fmla="*/ 783278 h 1389456"/>
                <a:gd name="connsiteX4-795" fmla="*/ 1050518 w 2111491"/>
                <a:gd name="connsiteY4-796" fmla="*/ 367738 h 1389456"/>
                <a:gd name="connsiteX5-797" fmla="*/ 1576022 w 2111491"/>
                <a:gd name="connsiteY5-798" fmla="*/ 75199 h 1389456"/>
                <a:gd name="connsiteX6-799" fmla="*/ 1983498 w 2111491"/>
                <a:gd name="connsiteY6-800" fmla="*/ 3738 h 1389456"/>
                <a:gd name="connsiteX7-801" fmla="*/ 2080758 w 2111491"/>
                <a:gd name="connsiteY7-802" fmla="*/ 158070 h 1389456"/>
                <a:gd name="connsiteX0-803" fmla="*/ 326453 w 2111491"/>
                <a:gd name="connsiteY0-804" fmla="*/ 1351737 h 1379076"/>
                <a:gd name="connsiteX1-805" fmla="*/ 243161 w 2111491"/>
                <a:gd name="connsiteY1-806" fmla="*/ 1378081 h 1379076"/>
                <a:gd name="connsiteX2-807" fmla="*/ 574 w 2111491"/>
                <a:gd name="connsiteY2-808" fmla="*/ 1140159 h 1379076"/>
                <a:gd name="connsiteX3-809" fmla="*/ 311955 w 2111491"/>
                <a:gd name="connsiteY3-810" fmla="*/ 783278 h 1379076"/>
                <a:gd name="connsiteX4-811" fmla="*/ 1050518 w 2111491"/>
                <a:gd name="connsiteY4-812" fmla="*/ 367738 h 1379076"/>
                <a:gd name="connsiteX5-813" fmla="*/ 1576022 w 2111491"/>
                <a:gd name="connsiteY5-814" fmla="*/ 75199 h 1379076"/>
                <a:gd name="connsiteX6-815" fmla="*/ 1983498 w 2111491"/>
                <a:gd name="connsiteY6-816" fmla="*/ 3738 h 1379076"/>
                <a:gd name="connsiteX7-817" fmla="*/ 2080758 w 2111491"/>
                <a:gd name="connsiteY7-818" fmla="*/ 158070 h 1379076"/>
                <a:gd name="connsiteX0-819" fmla="*/ 326453 w 2111491"/>
                <a:gd name="connsiteY0-820" fmla="*/ 1351737 h 1390723"/>
                <a:gd name="connsiteX1-821" fmla="*/ 243160 w 2111491"/>
                <a:gd name="connsiteY1-822" fmla="*/ 1389987 h 1390723"/>
                <a:gd name="connsiteX2-823" fmla="*/ 574 w 2111491"/>
                <a:gd name="connsiteY2-824" fmla="*/ 1140159 h 1390723"/>
                <a:gd name="connsiteX3-825" fmla="*/ 311955 w 2111491"/>
                <a:gd name="connsiteY3-826" fmla="*/ 783278 h 1390723"/>
                <a:gd name="connsiteX4-827" fmla="*/ 1050518 w 2111491"/>
                <a:gd name="connsiteY4-828" fmla="*/ 367738 h 1390723"/>
                <a:gd name="connsiteX5-829" fmla="*/ 1576022 w 2111491"/>
                <a:gd name="connsiteY5-830" fmla="*/ 75199 h 1390723"/>
                <a:gd name="connsiteX6-831" fmla="*/ 1983498 w 2111491"/>
                <a:gd name="connsiteY6-832" fmla="*/ 3738 h 1390723"/>
                <a:gd name="connsiteX7-833" fmla="*/ 2080758 w 2111491"/>
                <a:gd name="connsiteY7-834" fmla="*/ 158070 h 1390723"/>
                <a:gd name="connsiteX0-835" fmla="*/ 326402 w 2111440"/>
                <a:gd name="connsiteY0-836" fmla="*/ 1351737 h 1386047"/>
                <a:gd name="connsiteX1-837" fmla="*/ 245945 w 2111440"/>
                <a:gd name="connsiteY1-838" fmla="*/ 1385225 h 1386047"/>
                <a:gd name="connsiteX2-839" fmla="*/ 523 w 2111440"/>
                <a:gd name="connsiteY2-840" fmla="*/ 1140159 h 1386047"/>
                <a:gd name="connsiteX3-841" fmla="*/ 311904 w 2111440"/>
                <a:gd name="connsiteY3-842" fmla="*/ 783278 h 1386047"/>
                <a:gd name="connsiteX4-843" fmla="*/ 1050467 w 2111440"/>
                <a:gd name="connsiteY4-844" fmla="*/ 367738 h 1386047"/>
                <a:gd name="connsiteX5-845" fmla="*/ 1575971 w 2111440"/>
                <a:gd name="connsiteY5-846" fmla="*/ 75199 h 1386047"/>
                <a:gd name="connsiteX6-847" fmla="*/ 1983447 w 2111440"/>
                <a:gd name="connsiteY6-848" fmla="*/ 3738 h 1386047"/>
                <a:gd name="connsiteX7-849" fmla="*/ 2080707 w 2111440"/>
                <a:gd name="connsiteY7-850" fmla="*/ 158070 h 1386047"/>
                <a:gd name="connsiteX0-851" fmla="*/ 326402 w 2111440"/>
                <a:gd name="connsiteY0-852" fmla="*/ 1351737 h 1391883"/>
                <a:gd name="connsiteX1-853" fmla="*/ 245945 w 2111440"/>
                <a:gd name="connsiteY1-854" fmla="*/ 1385225 h 1391883"/>
                <a:gd name="connsiteX2-855" fmla="*/ 523 w 2111440"/>
                <a:gd name="connsiteY2-856" fmla="*/ 1140159 h 1391883"/>
                <a:gd name="connsiteX3-857" fmla="*/ 311904 w 2111440"/>
                <a:gd name="connsiteY3-858" fmla="*/ 783278 h 1391883"/>
                <a:gd name="connsiteX4-859" fmla="*/ 1050467 w 2111440"/>
                <a:gd name="connsiteY4-860" fmla="*/ 367738 h 1391883"/>
                <a:gd name="connsiteX5-861" fmla="*/ 1575971 w 2111440"/>
                <a:gd name="connsiteY5-862" fmla="*/ 75199 h 1391883"/>
                <a:gd name="connsiteX6-863" fmla="*/ 1983447 w 2111440"/>
                <a:gd name="connsiteY6-864" fmla="*/ 3738 h 1391883"/>
                <a:gd name="connsiteX7-865" fmla="*/ 2080707 w 2111440"/>
                <a:gd name="connsiteY7-866" fmla="*/ 158070 h 1391883"/>
                <a:gd name="connsiteX0-867" fmla="*/ 326402 w 2111440"/>
                <a:gd name="connsiteY0-868" fmla="*/ 1351737 h 1388900"/>
                <a:gd name="connsiteX1-869" fmla="*/ 245945 w 2111440"/>
                <a:gd name="connsiteY1-870" fmla="*/ 1385225 h 1388900"/>
                <a:gd name="connsiteX2-871" fmla="*/ 523 w 2111440"/>
                <a:gd name="connsiteY2-872" fmla="*/ 1140159 h 1388900"/>
                <a:gd name="connsiteX3-873" fmla="*/ 311904 w 2111440"/>
                <a:gd name="connsiteY3-874" fmla="*/ 783278 h 1388900"/>
                <a:gd name="connsiteX4-875" fmla="*/ 1050467 w 2111440"/>
                <a:gd name="connsiteY4-876" fmla="*/ 367738 h 1388900"/>
                <a:gd name="connsiteX5-877" fmla="*/ 1575971 w 2111440"/>
                <a:gd name="connsiteY5-878" fmla="*/ 75199 h 1388900"/>
                <a:gd name="connsiteX6-879" fmla="*/ 1983447 w 2111440"/>
                <a:gd name="connsiteY6-880" fmla="*/ 3738 h 1388900"/>
                <a:gd name="connsiteX7-881" fmla="*/ 2080707 w 2111440"/>
                <a:gd name="connsiteY7-882" fmla="*/ 158070 h 1388900"/>
                <a:gd name="connsiteX0-883" fmla="*/ 326629 w 2111667"/>
                <a:gd name="connsiteY0-884" fmla="*/ 1351737 h 1403437"/>
                <a:gd name="connsiteX1-885" fmla="*/ 234829 w 2111667"/>
                <a:gd name="connsiteY1-886" fmla="*/ 1401894 h 1403437"/>
                <a:gd name="connsiteX2-887" fmla="*/ 750 w 2111667"/>
                <a:gd name="connsiteY2-888" fmla="*/ 1140159 h 1403437"/>
                <a:gd name="connsiteX3-889" fmla="*/ 312131 w 2111667"/>
                <a:gd name="connsiteY3-890" fmla="*/ 783278 h 1403437"/>
                <a:gd name="connsiteX4-891" fmla="*/ 1050694 w 2111667"/>
                <a:gd name="connsiteY4-892" fmla="*/ 367738 h 1403437"/>
                <a:gd name="connsiteX5-893" fmla="*/ 1576198 w 2111667"/>
                <a:gd name="connsiteY5-894" fmla="*/ 75199 h 1403437"/>
                <a:gd name="connsiteX6-895" fmla="*/ 1983674 w 2111667"/>
                <a:gd name="connsiteY6-896" fmla="*/ 3738 h 1403437"/>
                <a:gd name="connsiteX7-897" fmla="*/ 2080934 w 2111667"/>
                <a:gd name="connsiteY7-898" fmla="*/ 158070 h 1403437"/>
                <a:gd name="connsiteX0-899" fmla="*/ 326630 w 2111668"/>
                <a:gd name="connsiteY0-900" fmla="*/ 1351737 h 1404254"/>
                <a:gd name="connsiteX1-901" fmla="*/ 234830 w 2111668"/>
                <a:gd name="connsiteY1-902" fmla="*/ 1401894 h 1404254"/>
                <a:gd name="connsiteX2-903" fmla="*/ 751 w 2111668"/>
                <a:gd name="connsiteY2-904" fmla="*/ 1140159 h 1404254"/>
                <a:gd name="connsiteX3-905" fmla="*/ 312132 w 2111668"/>
                <a:gd name="connsiteY3-906" fmla="*/ 783278 h 1404254"/>
                <a:gd name="connsiteX4-907" fmla="*/ 1050695 w 2111668"/>
                <a:gd name="connsiteY4-908" fmla="*/ 367738 h 1404254"/>
                <a:gd name="connsiteX5-909" fmla="*/ 1576199 w 2111668"/>
                <a:gd name="connsiteY5-910" fmla="*/ 75199 h 1404254"/>
                <a:gd name="connsiteX6-911" fmla="*/ 1983675 w 2111668"/>
                <a:gd name="connsiteY6-912" fmla="*/ 3738 h 1404254"/>
                <a:gd name="connsiteX7-913" fmla="*/ 2080935 w 2111668"/>
                <a:gd name="connsiteY7-914" fmla="*/ 158070 h 1404254"/>
                <a:gd name="connsiteX0-915" fmla="*/ 326656 w 2111694"/>
                <a:gd name="connsiteY0-916" fmla="*/ 1351737 h 1404254"/>
                <a:gd name="connsiteX1-917" fmla="*/ 234856 w 2111694"/>
                <a:gd name="connsiteY1-918" fmla="*/ 1401894 h 1404254"/>
                <a:gd name="connsiteX2-919" fmla="*/ 777 w 2111694"/>
                <a:gd name="connsiteY2-920" fmla="*/ 1140159 h 1404254"/>
                <a:gd name="connsiteX3-921" fmla="*/ 312158 w 2111694"/>
                <a:gd name="connsiteY3-922" fmla="*/ 783278 h 1404254"/>
                <a:gd name="connsiteX4-923" fmla="*/ 1050721 w 2111694"/>
                <a:gd name="connsiteY4-924" fmla="*/ 367738 h 1404254"/>
                <a:gd name="connsiteX5-925" fmla="*/ 1576225 w 2111694"/>
                <a:gd name="connsiteY5-926" fmla="*/ 75199 h 1404254"/>
                <a:gd name="connsiteX6-927" fmla="*/ 1983701 w 2111694"/>
                <a:gd name="connsiteY6-928" fmla="*/ 3738 h 1404254"/>
                <a:gd name="connsiteX7-929" fmla="*/ 2080961 w 2111694"/>
                <a:gd name="connsiteY7-930" fmla="*/ 158070 h 1404254"/>
                <a:gd name="connsiteX0-931" fmla="*/ 326656 w 2111694"/>
                <a:gd name="connsiteY0-932" fmla="*/ 1351737 h 1404254"/>
                <a:gd name="connsiteX1-933" fmla="*/ 234856 w 2111694"/>
                <a:gd name="connsiteY1-934" fmla="*/ 1401894 h 1404254"/>
                <a:gd name="connsiteX2-935" fmla="*/ 777 w 2111694"/>
                <a:gd name="connsiteY2-936" fmla="*/ 1140159 h 1404254"/>
                <a:gd name="connsiteX3-937" fmla="*/ 312158 w 2111694"/>
                <a:gd name="connsiteY3-938" fmla="*/ 783278 h 1404254"/>
                <a:gd name="connsiteX4-939" fmla="*/ 1050721 w 2111694"/>
                <a:gd name="connsiteY4-940" fmla="*/ 367738 h 1404254"/>
                <a:gd name="connsiteX5-941" fmla="*/ 1576225 w 2111694"/>
                <a:gd name="connsiteY5-942" fmla="*/ 75199 h 1404254"/>
                <a:gd name="connsiteX6-943" fmla="*/ 1983701 w 2111694"/>
                <a:gd name="connsiteY6-944" fmla="*/ 3738 h 1404254"/>
                <a:gd name="connsiteX7-945" fmla="*/ 2080961 w 2111694"/>
                <a:gd name="connsiteY7-946" fmla="*/ 158070 h 1404254"/>
                <a:gd name="connsiteX0-947" fmla="*/ 352178 w 2111694"/>
                <a:gd name="connsiteY0-948" fmla="*/ 1349356 h 1404076"/>
                <a:gd name="connsiteX1-949" fmla="*/ 234856 w 2111694"/>
                <a:gd name="connsiteY1-950" fmla="*/ 1401894 h 1404076"/>
                <a:gd name="connsiteX2-951" fmla="*/ 777 w 2111694"/>
                <a:gd name="connsiteY2-952" fmla="*/ 1140159 h 1404076"/>
                <a:gd name="connsiteX3-953" fmla="*/ 312158 w 2111694"/>
                <a:gd name="connsiteY3-954" fmla="*/ 783278 h 1404076"/>
                <a:gd name="connsiteX4-955" fmla="*/ 1050721 w 2111694"/>
                <a:gd name="connsiteY4-956" fmla="*/ 367738 h 1404076"/>
                <a:gd name="connsiteX5-957" fmla="*/ 1576225 w 2111694"/>
                <a:gd name="connsiteY5-958" fmla="*/ 75199 h 1404076"/>
                <a:gd name="connsiteX6-959" fmla="*/ 1983701 w 2111694"/>
                <a:gd name="connsiteY6-960" fmla="*/ 3738 h 1404076"/>
                <a:gd name="connsiteX7-961" fmla="*/ 2080961 w 2111694"/>
                <a:gd name="connsiteY7-962" fmla="*/ 158070 h 1404076"/>
                <a:gd name="connsiteX0-963" fmla="*/ 352178 w 2111694"/>
                <a:gd name="connsiteY0-964" fmla="*/ 1349356 h 1403798"/>
                <a:gd name="connsiteX1-965" fmla="*/ 234856 w 2111694"/>
                <a:gd name="connsiteY1-966" fmla="*/ 1401894 h 1403798"/>
                <a:gd name="connsiteX2-967" fmla="*/ 777 w 2111694"/>
                <a:gd name="connsiteY2-968" fmla="*/ 1140159 h 1403798"/>
                <a:gd name="connsiteX3-969" fmla="*/ 312158 w 2111694"/>
                <a:gd name="connsiteY3-970" fmla="*/ 783278 h 1403798"/>
                <a:gd name="connsiteX4-971" fmla="*/ 1050721 w 2111694"/>
                <a:gd name="connsiteY4-972" fmla="*/ 367738 h 1403798"/>
                <a:gd name="connsiteX5-973" fmla="*/ 1576225 w 2111694"/>
                <a:gd name="connsiteY5-974" fmla="*/ 75199 h 1403798"/>
                <a:gd name="connsiteX6-975" fmla="*/ 1983701 w 2111694"/>
                <a:gd name="connsiteY6-976" fmla="*/ 3738 h 1403798"/>
                <a:gd name="connsiteX7-977" fmla="*/ 2080961 w 2111694"/>
                <a:gd name="connsiteY7-978" fmla="*/ 158070 h 1403798"/>
                <a:gd name="connsiteX0-979" fmla="*/ 352844 w 2112360"/>
                <a:gd name="connsiteY0-980" fmla="*/ 1349356 h 1382964"/>
                <a:gd name="connsiteX1-981" fmla="*/ 212836 w 2112360"/>
                <a:gd name="connsiteY1-982" fmla="*/ 1378081 h 1382964"/>
                <a:gd name="connsiteX2-983" fmla="*/ 1443 w 2112360"/>
                <a:gd name="connsiteY2-984" fmla="*/ 1140159 h 1382964"/>
                <a:gd name="connsiteX3-985" fmla="*/ 312824 w 2112360"/>
                <a:gd name="connsiteY3-986" fmla="*/ 783278 h 1382964"/>
                <a:gd name="connsiteX4-987" fmla="*/ 1051387 w 2112360"/>
                <a:gd name="connsiteY4-988" fmla="*/ 367738 h 1382964"/>
                <a:gd name="connsiteX5-989" fmla="*/ 1576891 w 2112360"/>
                <a:gd name="connsiteY5-990" fmla="*/ 75199 h 1382964"/>
                <a:gd name="connsiteX6-991" fmla="*/ 1984367 w 2112360"/>
                <a:gd name="connsiteY6-992" fmla="*/ 3738 h 1382964"/>
                <a:gd name="connsiteX7-993" fmla="*/ 2081627 w 2112360"/>
                <a:gd name="connsiteY7-994" fmla="*/ 158070 h 1382964"/>
                <a:gd name="connsiteX0-995" fmla="*/ 352844 w 2112360"/>
                <a:gd name="connsiteY0-996" fmla="*/ 1349356 h 1387196"/>
                <a:gd name="connsiteX1-997" fmla="*/ 212836 w 2112360"/>
                <a:gd name="connsiteY1-998" fmla="*/ 1378081 h 1387196"/>
                <a:gd name="connsiteX2-999" fmla="*/ 1443 w 2112360"/>
                <a:gd name="connsiteY2-1000" fmla="*/ 1140159 h 1387196"/>
                <a:gd name="connsiteX3-1001" fmla="*/ 312824 w 2112360"/>
                <a:gd name="connsiteY3-1002" fmla="*/ 783278 h 1387196"/>
                <a:gd name="connsiteX4-1003" fmla="*/ 1051387 w 2112360"/>
                <a:gd name="connsiteY4-1004" fmla="*/ 367738 h 1387196"/>
                <a:gd name="connsiteX5-1005" fmla="*/ 1576891 w 2112360"/>
                <a:gd name="connsiteY5-1006" fmla="*/ 75199 h 1387196"/>
                <a:gd name="connsiteX6-1007" fmla="*/ 1984367 w 2112360"/>
                <a:gd name="connsiteY6-1008" fmla="*/ 3738 h 1387196"/>
                <a:gd name="connsiteX7-1009" fmla="*/ 2081627 w 2112360"/>
                <a:gd name="connsiteY7-1010" fmla="*/ 158070 h 1387196"/>
                <a:gd name="connsiteX0-1011" fmla="*/ 352844 w 2095827"/>
                <a:gd name="connsiteY0-1012" fmla="*/ 1349356 h 1387196"/>
                <a:gd name="connsiteX1-1013" fmla="*/ 212836 w 2095827"/>
                <a:gd name="connsiteY1-1014" fmla="*/ 1378081 h 1387196"/>
                <a:gd name="connsiteX2-1015" fmla="*/ 1443 w 2095827"/>
                <a:gd name="connsiteY2-1016" fmla="*/ 1140159 h 1387196"/>
                <a:gd name="connsiteX3-1017" fmla="*/ 312824 w 2095827"/>
                <a:gd name="connsiteY3-1018" fmla="*/ 783278 h 1387196"/>
                <a:gd name="connsiteX4-1019" fmla="*/ 1051387 w 2095827"/>
                <a:gd name="connsiteY4-1020" fmla="*/ 367738 h 1387196"/>
                <a:gd name="connsiteX5-1021" fmla="*/ 1576891 w 2095827"/>
                <a:gd name="connsiteY5-1022" fmla="*/ 75199 h 1387196"/>
                <a:gd name="connsiteX6-1023" fmla="*/ 1984367 w 2095827"/>
                <a:gd name="connsiteY6-1024" fmla="*/ 3738 h 1387196"/>
                <a:gd name="connsiteX7-1025" fmla="*/ 2061776 w 2095827"/>
                <a:gd name="connsiteY7-1026" fmla="*/ 158070 h 1387196"/>
                <a:gd name="connsiteX0-1027" fmla="*/ 352844 w 2109604"/>
                <a:gd name="connsiteY0-1028" fmla="*/ 1349356 h 1387196"/>
                <a:gd name="connsiteX1-1029" fmla="*/ 212836 w 2109604"/>
                <a:gd name="connsiteY1-1030" fmla="*/ 1378081 h 1387196"/>
                <a:gd name="connsiteX2-1031" fmla="*/ 1443 w 2109604"/>
                <a:gd name="connsiteY2-1032" fmla="*/ 1140159 h 1387196"/>
                <a:gd name="connsiteX3-1033" fmla="*/ 312824 w 2109604"/>
                <a:gd name="connsiteY3-1034" fmla="*/ 783278 h 1387196"/>
                <a:gd name="connsiteX4-1035" fmla="*/ 1051387 w 2109604"/>
                <a:gd name="connsiteY4-1036" fmla="*/ 367738 h 1387196"/>
                <a:gd name="connsiteX5-1037" fmla="*/ 1576891 w 2109604"/>
                <a:gd name="connsiteY5-1038" fmla="*/ 75199 h 1387196"/>
                <a:gd name="connsiteX6-1039" fmla="*/ 1984367 w 2109604"/>
                <a:gd name="connsiteY6-1040" fmla="*/ 3738 h 1387196"/>
                <a:gd name="connsiteX7-1041" fmla="*/ 2061776 w 2109604"/>
                <a:gd name="connsiteY7-1042" fmla="*/ 158070 h 1387196"/>
                <a:gd name="connsiteX0-1043" fmla="*/ 352844 w 2107317"/>
                <a:gd name="connsiteY0-1044" fmla="*/ 1349940 h 1387780"/>
                <a:gd name="connsiteX1-1045" fmla="*/ 212836 w 2107317"/>
                <a:gd name="connsiteY1-1046" fmla="*/ 1378665 h 1387780"/>
                <a:gd name="connsiteX2-1047" fmla="*/ 1443 w 2107317"/>
                <a:gd name="connsiteY2-1048" fmla="*/ 1140743 h 1387780"/>
                <a:gd name="connsiteX3-1049" fmla="*/ 312824 w 2107317"/>
                <a:gd name="connsiteY3-1050" fmla="*/ 783862 h 1387780"/>
                <a:gd name="connsiteX4-1051" fmla="*/ 1051387 w 2107317"/>
                <a:gd name="connsiteY4-1052" fmla="*/ 368322 h 1387780"/>
                <a:gd name="connsiteX5-1053" fmla="*/ 1576891 w 2107317"/>
                <a:gd name="connsiteY5-1054" fmla="*/ 75783 h 1387780"/>
                <a:gd name="connsiteX6-1055" fmla="*/ 1984367 w 2107317"/>
                <a:gd name="connsiteY6-1056" fmla="*/ 4322 h 1387780"/>
                <a:gd name="connsiteX7-1057" fmla="*/ 2058940 w 2107317"/>
                <a:gd name="connsiteY7-1058" fmla="*/ 168179 h 1387780"/>
                <a:gd name="connsiteX0-1059" fmla="*/ 352844 w 2113600"/>
                <a:gd name="connsiteY0-1060" fmla="*/ 1349940 h 1387780"/>
                <a:gd name="connsiteX1-1061" fmla="*/ 212836 w 2113600"/>
                <a:gd name="connsiteY1-1062" fmla="*/ 1378665 h 1387780"/>
                <a:gd name="connsiteX2-1063" fmla="*/ 1443 w 2113600"/>
                <a:gd name="connsiteY2-1064" fmla="*/ 1140743 h 1387780"/>
                <a:gd name="connsiteX3-1065" fmla="*/ 312824 w 2113600"/>
                <a:gd name="connsiteY3-1066" fmla="*/ 783862 h 1387780"/>
                <a:gd name="connsiteX4-1067" fmla="*/ 1051387 w 2113600"/>
                <a:gd name="connsiteY4-1068" fmla="*/ 368322 h 1387780"/>
                <a:gd name="connsiteX5-1069" fmla="*/ 1576891 w 2113600"/>
                <a:gd name="connsiteY5-1070" fmla="*/ 75783 h 1387780"/>
                <a:gd name="connsiteX6-1071" fmla="*/ 1984367 w 2113600"/>
                <a:gd name="connsiteY6-1072" fmla="*/ 4322 h 1387780"/>
                <a:gd name="connsiteX7-1073" fmla="*/ 2058940 w 2113600"/>
                <a:gd name="connsiteY7-1074" fmla="*/ 168179 h 1387780"/>
                <a:gd name="connsiteX0-1075" fmla="*/ 352844 w 2103552"/>
                <a:gd name="connsiteY0-1076" fmla="*/ 1349940 h 1387780"/>
                <a:gd name="connsiteX1-1077" fmla="*/ 212836 w 2103552"/>
                <a:gd name="connsiteY1-1078" fmla="*/ 1378665 h 1387780"/>
                <a:gd name="connsiteX2-1079" fmla="*/ 1443 w 2103552"/>
                <a:gd name="connsiteY2-1080" fmla="*/ 1140743 h 1387780"/>
                <a:gd name="connsiteX3-1081" fmla="*/ 312824 w 2103552"/>
                <a:gd name="connsiteY3-1082" fmla="*/ 783862 h 1387780"/>
                <a:gd name="connsiteX4-1083" fmla="*/ 1051387 w 2103552"/>
                <a:gd name="connsiteY4-1084" fmla="*/ 368322 h 1387780"/>
                <a:gd name="connsiteX5-1085" fmla="*/ 1576891 w 2103552"/>
                <a:gd name="connsiteY5-1086" fmla="*/ 75783 h 1387780"/>
                <a:gd name="connsiteX6-1087" fmla="*/ 1984367 w 2103552"/>
                <a:gd name="connsiteY6-1088" fmla="*/ 4322 h 1387780"/>
                <a:gd name="connsiteX7-1089" fmla="*/ 2058940 w 2103552"/>
                <a:gd name="connsiteY7-1090" fmla="*/ 168179 h 1387780"/>
                <a:gd name="connsiteX0-1091" fmla="*/ 352844 w 2116972"/>
                <a:gd name="connsiteY0-1092" fmla="*/ 1349940 h 1387780"/>
                <a:gd name="connsiteX1-1093" fmla="*/ 212836 w 2116972"/>
                <a:gd name="connsiteY1-1094" fmla="*/ 1378665 h 1387780"/>
                <a:gd name="connsiteX2-1095" fmla="*/ 1443 w 2116972"/>
                <a:gd name="connsiteY2-1096" fmla="*/ 1140743 h 1387780"/>
                <a:gd name="connsiteX3-1097" fmla="*/ 312824 w 2116972"/>
                <a:gd name="connsiteY3-1098" fmla="*/ 783862 h 1387780"/>
                <a:gd name="connsiteX4-1099" fmla="*/ 1051387 w 2116972"/>
                <a:gd name="connsiteY4-1100" fmla="*/ 368322 h 1387780"/>
                <a:gd name="connsiteX5-1101" fmla="*/ 1576891 w 2116972"/>
                <a:gd name="connsiteY5-1102" fmla="*/ 75783 h 1387780"/>
                <a:gd name="connsiteX6-1103" fmla="*/ 1984367 w 2116972"/>
                <a:gd name="connsiteY6-1104" fmla="*/ 4322 h 1387780"/>
                <a:gd name="connsiteX7-1105" fmla="*/ 2075353 w 2116972"/>
                <a:gd name="connsiteY7-1106" fmla="*/ 168179 h 1387780"/>
                <a:gd name="connsiteX0-1107" fmla="*/ 352844 w 2121288"/>
                <a:gd name="connsiteY0-1108" fmla="*/ 1349940 h 1387780"/>
                <a:gd name="connsiteX1-1109" fmla="*/ 212836 w 2121288"/>
                <a:gd name="connsiteY1-1110" fmla="*/ 1378665 h 1387780"/>
                <a:gd name="connsiteX2-1111" fmla="*/ 1443 w 2121288"/>
                <a:gd name="connsiteY2-1112" fmla="*/ 1140743 h 1387780"/>
                <a:gd name="connsiteX3-1113" fmla="*/ 312824 w 2121288"/>
                <a:gd name="connsiteY3-1114" fmla="*/ 783862 h 1387780"/>
                <a:gd name="connsiteX4-1115" fmla="*/ 1051387 w 2121288"/>
                <a:gd name="connsiteY4-1116" fmla="*/ 368322 h 1387780"/>
                <a:gd name="connsiteX5-1117" fmla="*/ 1576891 w 2121288"/>
                <a:gd name="connsiteY5-1118" fmla="*/ 75783 h 1387780"/>
                <a:gd name="connsiteX6-1119" fmla="*/ 1984367 w 2121288"/>
                <a:gd name="connsiteY6-1120" fmla="*/ 4322 h 1387780"/>
                <a:gd name="connsiteX7-1121" fmla="*/ 2075353 w 2121288"/>
                <a:gd name="connsiteY7-1122" fmla="*/ 168179 h 1387780"/>
                <a:gd name="connsiteX0-1123" fmla="*/ 411926 w 2121288"/>
                <a:gd name="connsiteY0-1124" fmla="*/ 1335653 h 1385058"/>
                <a:gd name="connsiteX1-1125" fmla="*/ 212836 w 2121288"/>
                <a:gd name="connsiteY1-1126" fmla="*/ 1378665 h 1385058"/>
                <a:gd name="connsiteX2-1127" fmla="*/ 1443 w 2121288"/>
                <a:gd name="connsiteY2-1128" fmla="*/ 1140743 h 1385058"/>
                <a:gd name="connsiteX3-1129" fmla="*/ 312824 w 2121288"/>
                <a:gd name="connsiteY3-1130" fmla="*/ 783862 h 1385058"/>
                <a:gd name="connsiteX4-1131" fmla="*/ 1051387 w 2121288"/>
                <a:gd name="connsiteY4-1132" fmla="*/ 368322 h 1385058"/>
                <a:gd name="connsiteX5-1133" fmla="*/ 1576891 w 2121288"/>
                <a:gd name="connsiteY5-1134" fmla="*/ 75783 h 1385058"/>
                <a:gd name="connsiteX6-1135" fmla="*/ 1984367 w 2121288"/>
                <a:gd name="connsiteY6-1136" fmla="*/ 4322 h 1385058"/>
                <a:gd name="connsiteX7-1137" fmla="*/ 2075353 w 2121288"/>
                <a:gd name="connsiteY7-1138" fmla="*/ 168179 h 1385058"/>
                <a:gd name="connsiteX0-1139" fmla="*/ 411926 w 2121288"/>
                <a:gd name="connsiteY0-1140" fmla="*/ 1335653 h 1393312"/>
                <a:gd name="connsiteX1-1141" fmla="*/ 212836 w 2121288"/>
                <a:gd name="connsiteY1-1142" fmla="*/ 1378665 h 1393312"/>
                <a:gd name="connsiteX2-1143" fmla="*/ 1443 w 2121288"/>
                <a:gd name="connsiteY2-1144" fmla="*/ 1140743 h 1393312"/>
                <a:gd name="connsiteX3-1145" fmla="*/ 312824 w 2121288"/>
                <a:gd name="connsiteY3-1146" fmla="*/ 783862 h 1393312"/>
                <a:gd name="connsiteX4-1147" fmla="*/ 1051387 w 2121288"/>
                <a:gd name="connsiteY4-1148" fmla="*/ 368322 h 1393312"/>
                <a:gd name="connsiteX5-1149" fmla="*/ 1576891 w 2121288"/>
                <a:gd name="connsiteY5-1150" fmla="*/ 75783 h 1393312"/>
                <a:gd name="connsiteX6-1151" fmla="*/ 1984367 w 2121288"/>
                <a:gd name="connsiteY6-1152" fmla="*/ 4322 h 1393312"/>
                <a:gd name="connsiteX7-1153" fmla="*/ 2075353 w 2121288"/>
                <a:gd name="connsiteY7-1154" fmla="*/ 168179 h 1393312"/>
                <a:gd name="connsiteX0-1155" fmla="*/ 411705 w 2121067"/>
                <a:gd name="connsiteY0-1156" fmla="*/ 1335653 h 1384100"/>
                <a:gd name="connsiteX1-1157" fmla="*/ 219178 w 2121067"/>
                <a:gd name="connsiteY1-1158" fmla="*/ 1361996 h 1384100"/>
                <a:gd name="connsiteX2-1159" fmla="*/ 1222 w 2121067"/>
                <a:gd name="connsiteY2-1160" fmla="*/ 1140743 h 1384100"/>
                <a:gd name="connsiteX3-1161" fmla="*/ 312603 w 2121067"/>
                <a:gd name="connsiteY3-1162" fmla="*/ 783862 h 1384100"/>
                <a:gd name="connsiteX4-1163" fmla="*/ 1051166 w 2121067"/>
                <a:gd name="connsiteY4-1164" fmla="*/ 368322 h 1384100"/>
                <a:gd name="connsiteX5-1165" fmla="*/ 1576670 w 2121067"/>
                <a:gd name="connsiteY5-1166" fmla="*/ 75783 h 1384100"/>
                <a:gd name="connsiteX6-1167" fmla="*/ 1984146 w 2121067"/>
                <a:gd name="connsiteY6-1168" fmla="*/ 4322 h 1384100"/>
                <a:gd name="connsiteX7-1169" fmla="*/ 2075132 w 2121067"/>
                <a:gd name="connsiteY7-1170" fmla="*/ 168179 h 1384100"/>
                <a:gd name="connsiteX0-1171" fmla="*/ 454103 w 2163465"/>
                <a:gd name="connsiteY0-1172" fmla="*/ 1335653 h 1384100"/>
                <a:gd name="connsiteX1-1173" fmla="*/ 261576 w 2163465"/>
                <a:gd name="connsiteY1-1174" fmla="*/ 1361996 h 1384100"/>
                <a:gd name="connsiteX2-1175" fmla="*/ 952 w 2163465"/>
                <a:gd name="connsiteY2-1176" fmla="*/ 1095500 h 1384100"/>
                <a:gd name="connsiteX3-1177" fmla="*/ 355001 w 2163465"/>
                <a:gd name="connsiteY3-1178" fmla="*/ 783862 h 1384100"/>
                <a:gd name="connsiteX4-1179" fmla="*/ 1093564 w 2163465"/>
                <a:gd name="connsiteY4-1180" fmla="*/ 368322 h 1384100"/>
                <a:gd name="connsiteX5-1181" fmla="*/ 1619068 w 2163465"/>
                <a:gd name="connsiteY5-1182" fmla="*/ 75783 h 1384100"/>
                <a:gd name="connsiteX6-1183" fmla="*/ 2026544 w 2163465"/>
                <a:gd name="connsiteY6-1184" fmla="*/ 4322 h 1384100"/>
                <a:gd name="connsiteX7-1185" fmla="*/ 2117530 w 2163465"/>
                <a:gd name="connsiteY7-1186" fmla="*/ 168179 h 1384100"/>
                <a:gd name="connsiteX0-1187" fmla="*/ 454228 w 2163590"/>
                <a:gd name="connsiteY0-1188" fmla="*/ 1335653 h 1384100"/>
                <a:gd name="connsiteX1-1189" fmla="*/ 261701 w 2163590"/>
                <a:gd name="connsiteY1-1190" fmla="*/ 1361996 h 1384100"/>
                <a:gd name="connsiteX2-1191" fmla="*/ 1077 w 2163590"/>
                <a:gd name="connsiteY2-1192" fmla="*/ 1095500 h 1384100"/>
                <a:gd name="connsiteX3-1193" fmla="*/ 361689 w 2163590"/>
                <a:gd name="connsiteY3-1194" fmla="*/ 757669 h 1384100"/>
                <a:gd name="connsiteX4-1195" fmla="*/ 1093689 w 2163590"/>
                <a:gd name="connsiteY4-1196" fmla="*/ 368322 h 1384100"/>
                <a:gd name="connsiteX5-1197" fmla="*/ 1619193 w 2163590"/>
                <a:gd name="connsiteY5-1198" fmla="*/ 75783 h 1384100"/>
                <a:gd name="connsiteX6-1199" fmla="*/ 2026669 w 2163590"/>
                <a:gd name="connsiteY6-1200" fmla="*/ 4322 h 1384100"/>
                <a:gd name="connsiteX7-1201" fmla="*/ 2117655 w 2163590"/>
                <a:gd name="connsiteY7-1202" fmla="*/ 168179 h 1384100"/>
                <a:gd name="connsiteX0-1203" fmla="*/ 454229 w 2163591"/>
                <a:gd name="connsiteY0-1204" fmla="*/ 1335586 h 1384033"/>
                <a:gd name="connsiteX1-1205" fmla="*/ 261702 w 2163591"/>
                <a:gd name="connsiteY1-1206" fmla="*/ 1361929 h 1384033"/>
                <a:gd name="connsiteX2-1207" fmla="*/ 1078 w 2163591"/>
                <a:gd name="connsiteY2-1208" fmla="*/ 1095433 h 1384033"/>
                <a:gd name="connsiteX3-1209" fmla="*/ 361690 w 2163591"/>
                <a:gd name="connsiteY3-1210" fmla="*/ 757602 h 1384033"/>
                <a:gd name="connsiteX4-1211" fmla="*/ 1100254 w 2163591"/>
                <a:gd name="connsiteY4-1212" fmla="*/ 363492 h 1384033"/>
                <a:gd name="connsiteX5-1213" fmla="*/ 1619194 w 2163591"/>
                <a:gd name="connsiteY5-1214" fmla="*/ 75716 h 1384033"/>
                <a:gd name="connsiteX6-1215" fmla="*/ 2026670 w 2163591"/>
                <a:gd name="connsiteY6-1216" fmla="*/ 4255 h 1384033"/>
                <a:gd name="connsiteX7-1217" fmla="*/ 2117656 w 2163591"/>
                <a:gd name="connsiteY7-1218" fmla="*/ 168112 h 1384033"/>
                <a:gd name="connsiteX0-1219" fmla="*/ 454229 w 2163887"/>
                <a:gd name="connsiteY0-1220" fmla="*/ 1337781 h 1386228"/>
                <a:gd name="connsiteX1-1221" fmla="*/ 261702 w 2163887"/>
                <a:gd name="connsiteY1-1222" fmla="*/ 1364124 h 1386228"/>
                <a:gd name="connsiteX2-1223" fmla="*/ 1078 w 2163887"/>
                <a:gd name="connsiteY2-1224" fmla="*/ 1097628 h 1386228"/>
                <a:gd name="connsiteX3-1225" fmla="*/ 361690 w 2163887"/>
                <a:gd name="connsiteY3-1226" fmla="*/ 759797 h 1386228"/>
                <a:gd name="connsiteX4-1227" fmla="*/ 1100254 w 2163887"/>
                <a:gd name="connsiteY4-1228" fmla="*/ 365687 h 1386228"/>
                <a:gd name="connsiteX5-1229" fmla="*/ 1609347 w 2163887"/>
                <a:gd name="connsiteY5-1230" fmla="*/ 66005 h 1386228"/>
                <a:gd name="connsiteX6-1231" fmla="*/ 2026670 w 2163887"/>
                <a:gd name="connsiteY6-1232" fmla="*/ 6450 h 1386228"/>
                <a:gd name="connsiteX7-1233" fmla="*/ 2117656 w 2163887"/>
                <a:gd name="connsiteY7-1234" fmla="*/ 170307 h 1386228"/>
                <a:gd name="connsiteX0-1235" fmla="*/ 454229 w 2163887"/>
                <a:gd name="connsiteY0-1236" fmla="*/ 1337781 h 1386228"/>
                <a:gd name="connsiteX1-1237" fmla="*/ 261702 w 2163887"/>
                <a:gd name="connsiteY1-1238" fmla="*/ 1364124 h 1386228"/>
                <a:gd name="connsiteX2-1239" fmla="*/ 1078 w 2163887"/>
                <a:gd name="connsiteY2-1240" fmla="*/ 1097628 h 1386228"/>
                <a:gd name="connsiteX3-1241" fmla="*/ 361690 w 2163887"/>
                <a:gd name="connsiteY3-1242" fmla="*/ 759797 h 1386228"/>
                <a:gd name="connsiteX4-1243" fmla="*/ 1083843 w 2163887"/>
                <a:gd name="connsiteY4-1244" fmla="*/ 365687 h 1386228"/>
                <a:gd name="connsiteX5-1245" fmla="*/ 1609347 w 2163887"/>
                <a:gd name="connsiteY5-1246" fmla="*/ 66005 h 1386228"/>
                <a:gd name="connsiteX6-1247" fmla="*/ 2026670 w 2163887"/>
                <a:gd name="connsiteY6-1248" fmla="*/ 6450 h 1386228"/>
                <a:gd name="connsiteX7-1249" fmla="*/ 2117656 w 2163887"/>
                <a:gd name="connsiteY7-1250" fmla="*/ 170307 h 1386228"/>
                <a:gd name="connsiteX0-1251" fmla="*/ 221328 w 1930986"/>
                <a:gd name="connsiteY0-1252" fmla="*/ 1337781 h 1399180"/>
                <a:gd name="connsiteX1-1253" fmla="*/ 28801 w 1930986"/>
                <a:gd name="connsiteY1-1254" fmla="*/ 1364124 h 1399180"/>
                <a:gd name="connsiteX2-1255" fmla="*/ 11065 w 1930986"/>
                <a:gd name="connsiteY2-1256" fmla="*/ 1028571 h 1399180"/>
                <a:gd name="connsiteX3-1257" fmla="*/ 128789 w 1930986"/>
                <a:gd name="connsiteY3-1258" fmla="*/ 759797 h 1399180"/>
                <a:gd name="connsiteX4-1259" fmla="*/ 850942 w 1930986"/>
                <a:gd name="connsiteY4-1260" fmla="*/ 365687 h 1399180"/>
                <a:gd name="connsiteX5-1261" fmla="*/ 1376446 w 1930986"/>
                <a:gd name="connsiteY5-1262" fmla="*/ 66005 h 1399180"/>
                <a:gd name="connsiteX6-1263" fmla="*/ 1793769 w 1930986"/>
                <a:gd name="connsiteY6-1264" fmla="*/ 6450 h 1399180"/>
                <a:gd name="connsiteX7-1265" fmla="*/ 1884755 w 1930986"/>
                <a:gd name="connsiteY7-1266" fmla="*/ 170307 h 1399180"/>
                <a:gd name="connsiteX0-1267" fmla="*/ 239749 w 1949407"/>
                <a:gd name="connsiteY0-1268" fmla="*/ 1337781 h 1399180"/>
                <a:gd name="connsiteX1-1269" fmla="*/ 47222 w 1949407"/>
                <a:gd name="connsiteY1-1270" fmla="*/ 1364124 h 1399180"/>
                <a:gd name="connsiteX2-1271" fmla="*/ 29486 w 1949407"/>
                <a:gd name="connsiteY2-1272" fmla="*/ 1028571 h 1399180"/>
                <a:gd name="connsiteX3-1273" fmla="*/ 399944 w 1949407"/>
                <a:gd name="connsiteY3-1274" fmla="*/ 726459 h 1399180"/>
                <a:gd name="connsiteX4-1275" fmla="*/ 869363 w 1949407"/>
                <a:gd name="connsiteY4-1276" fmla="*/ 365687 h 1399180"/>
                <a:gd name="connsiteX5-1277" fmla="*/ 1394867 w 1949407"/>
                <a:gd name="connsiteY5-1278" fmla="*/ 66005 h 1399180"/>
                <a:gd name="connsiteX6-1279" fmla="*/ 1812190 w 1949407"/>
                <a:gd name="connsiteY6-1280" fmla="*/ 6450 h 1399180"/>
                <a:gd name="connsiteX7-1281" fmla="*/ 1903176 w 1949407"/>
                <a:gd name="connsiteY7-1282" fmla="*/ 170307 h 1399180"/>
                <a:gd name="connsiteX0-1283" fmla="*/ 229821 w 1939479"/>
                <a:gd name="connsiteY0-1284" fmla="*/ 1337781 h 1369503"/>
                <a:gd name="connsiteX1-1285" fmla="*/ 70117 w 1939479"/>
                <a:gd name="connsiteY1-1286" fmla="*/ 1285542 h 1369503"/>
                <a:gd name="connsiteX2-1287" fmla="*/ 19558 w 1939479"/>
                <a:gd name="connsiteY2-1288" fmla="*/ 1028571 h 1369503"/>
                <a:gd name="connsiteX3-1289" fmla="*/ 390016 w 1939479"/>
                <a:gd name="connsiteY3-1290" fmla="*/ 726459 h 1369503"/>
                <a:gd name="connsiteX4-1291" fmla="*/ 859435 w 1939479"/>
                <a:gd name="connsiteY4-1292" fmla="*/ 365687 h 1369503"/>
                <a:gd name="connsiteX5-1293" fmla="*/ 1384939 w 1939479"/>
                <a:gd name="connsiteY5-1294" fmla="*/ 66005 h 1369503"/>
                <a:gd name="connsiteX6-1295" fmla="*/ 1802262 w 1939479"/>
                <a:gd name="connsiteY6-1296" fmla="*/ 6450 h 1369503"/>
                <a:gd name="connsiteX7-1297" fmla="*/ 1893248 w 1939479"/>
                <a:gd name="connsiteY7-1298" fmla="*/ 170307 h 1369503"/>
                <a:gd name="connsiteX0-1299" fmla="*/ 234243 w 1943901"/>
                <a:gd name="connsiteY0-1300" fmla="*/ 1337781 h 1369503"/>
                <a:gd name="connsiteX1-1301" fmla="*/ 58126 w 1943901"/>
                <a:gd name="connsiteY1-1302" fmla="*/ 1285542 h 1369503"/>
                <a:gd name="connsiteX2-1303" fmla="*/ 23980 w 1943901"/>
                <a:gd name="connsiteY2-1304" fmla="*/ 1028571 h 1369503"/>
                <a:gd name="connsiteX3-1305" fmla="*/ 394438 w 1943901"/>
                <a:gd name="connsiteY3-1306" fmla="*/ 726459 h 1369503"/>
                <a:gd name="connsiteX4-1307" fmla="*/ 863857 w 1943901"/>
                <a:gd name="connsiteY4-1308" fmla="*/ 365687 h 1369503"/>
                <a:gd name="connsiteX5-1309" fmla="*/ 1389361 w 1943901"/>
                <a:gd name="connsiteY5-1310" fmla="*/ 66005 h 1369503"/>
                <a:gd name="connsiteX6-1311" fmla="*/ 1806684 w 1943901"/>
                <a:gd name="connsiteY6-1312" fmla="*/ 6450 h 1369503"/>
                <a:gd name="connsiteX7-1313" fmla="*/ 1897670 w 1943901"/>
                <a:gd name="connsiteY7-1314" fmla="*/ 170307 h 1369503"/>
                <a:gd name="connsiteX0-1315" fmla="*/ 191585 w 1901243"/>
                <a:gd name="connsiteY0-1316" fmla="*/ 1337781 h 1370509"/>
                <a:gd name="connsiteX1-1317" fmla="*/ 15468 w 1901243"/>
                <a:gd name="connsiteY1-1318" fmla="*/ 1285542 h 1370509"/>
                <a:gd name="connsiteX2-1319" fmla="*/ 46967 w 1901243"/>
                <a:gd name="connsiteY2-1320" fmla="*/ 997615 h 1370509"/>
                <a:gd name="connsiteX3-1321" fmla="*/ 351780 w 1901243"/>
                <a:gd name="connsiteY3-1322" fmla="*/ 726459 h 1370509"/>
                <a:gd name="connsiteX4-1323" fmla="*/ 821199 w 1901243"/>
                <a:gd name="connsiteY4-1324" fmla="*/ 365687 h 1370509"/>
                <a:gd name="connsiteX5-1325" fmla="*/ 1346703 w 1901243"/>
                <a:gd name="connsiteY5-1326" fmla="*/ 66005 h 1370509"/>
                <a:gd name="connsiteX6-1327" fmla="*/ 1764026 w 1901243"/>
                <a:gd name="connsiteY6-1328" fmla="*/ 6450 h 1370509"/>
                <a:gd name="connsiteX7-1329" fmla="*/ 1855012 w 1901243"/>
                <a:gd name="connsiteY7-1330" fmla="*/ 170307 h 1370509"/>
                <a:gd name="connsiteX0-1331" fmla="*/ 191120 w 1900778"/>
                <a:gd name="connsiteY0-1332" fmla="*/ 1337781 h 1370509"/>
                <a:gd name="connsiteX1-1333" fmla="*/ 15003 w 1900778"/>
                <a:gd name="connsiteY1-1334" fmla="*/ 1285542 h 1370509"/>
                <a:gd name="connsiteX2-1335" fmla="*/ 46502 w 1900778"/>
                <a:gd name="connsiteY2-1336" fmla="*/ 997615 h 1370509"/>
                <a:gd name="connsiteX3-1337" fmla="*/ 341468 w 1900778"/>
                <a:gd name="connsiteY3-1338" fmla="*/ 697884 h 1370509"/>
                <a:gd name="connsiteX4-1339" fmla="*/ 820734 w 1900778"/>
                <a:gd name="connsiteY4-1340" fmla="*/ 365687 h 1370509"/>
                <a:gd name="connsiteX5-1341" fmla="*/ 1346238 w 1900778"/>
                <a:gd name="connsiteY5-1342" fmla="*/ 66005 h 1370509"/>
                <a:gd name="connsiteX6-1343" fmla="*/ 1763561 w 1900778"/>
                <a:gd name="connsiteY6-1344" fmla="*/ 6450 h 1370509"/>
                <a:gd name="connsiteX7-1345" fmla="*/ 1854547 w 1900778"/>
                <a:gd name="connsiteY7-1346" fmla="*/ 170307 h 1370509"/>
                <a:gd name="connsiteX0-1347" fmla="*/ 191120 w 1886381"/>
                <a:gd name="connsiteY0-1348" fmla="*/ 1322125 h 1354853"/>
                <a:gd name="connsiteX1-1349" fmla="*/ 15003 w 1886381"/>
                <a:gd name="connsiteY1-1350" fmla="*/ 1269886 h 1354853"/>
                <a:gd name="connsiteX2-1351" fmla="*/ 46502 w 1886381"/>
                <a:gd name="connsiteY2-1352" fmla="*/ 981959 h 1354853"/>
                <a:gd name="connsiteX3-1353" fmla="*/ 341468 w 1886381"/>
                <a:gd name="connsiteY3-1354" fmla="*/ 682228 h 1354853"/>
                <a:gd name="connsiteX4-1355" fmla="*/ 820734 w 1886381"/>
                <a:gd name="connsiteY4-1356" fmla="*/ 350031 h 1354853"/>
                <a:gd name="connsiteX5-1357" fmla="*/ 1346238 w 1886381"/>
                <a:gd name="connsiteY5-1358" fmla="*/ 50349 h 1354853"/>
                <a:gd name="connsiteX6-1359" fmla="*/ 1665094 w 1886381"/>
                <a:gd name="connsiteY6-1360" fmla="*/ 9844 h 1354853"/>
                <a:gd name="connsiteX7-1361" fmla="*/ 1854547 w 1886381"/>
                <a:gd name="connsiteY7-1362" fmla="*/ 154651 h 1354853"/>
                <a:gd name="connsiteX0-1363" fmla="*/ 191120 w 1886381"/>
                <a:gd name="connsiteY0-1364" fmla="*/ 1314347 h 1347075"/>
                <a:gd name="connsiteX1-1365" fmla="*/ 15003 w 1886381"/>
                <a:gd name="connsiteY1-1366" fmla="*/ 1262108 h 1347075"/>
                <a:gd name="connsiteX2-1367" fmla="*/ 46502 w 1886381"/>
                <a:gd name="connsiteY2-1368" fmla="*/ 974181 h 1347075"/>
                <a:gd name="connsiteX3-1369" fmla="*/ 341468 w 1886381"/>
                <a:gd name="connsiteY3-1370" fmla="*/ 674450 h 1347075"/>
                <a:gd name="connsiteX4-1371" fmla="*/ 820734 w 1886381"/>
                <a:gd name="connsiteY4-1372" fmla="*/ 342253 h 1347075"/>
                <a:gd name="connsiteX5-1373" fmla="*/ 1205102 w 1886381"/>
                <a:gd name="connsiteY5-1374" fmla="*/ 137821 h 1347075"/>
                <a:gd name="connsiteX6-1375" fmla="*/ 1665094 w 1886381"/>
                <a:gd name="connsiteY6-1376" fmla="*/ 2066 h 1347075"/>
                <a:gd name="connsiteX7-1377" fmla="*/ 1854547 w 1886381"/>
                <a:gd name="connsiteY7-1378" fmla="*/ 146873 h 1347075"/>
                <a:gd name="connsiteX0-1379" fmla="*/ 191120 w 1886381"/>
                <a:gd name="connsiteY0-1380" fmla="*/ 1314412 h 1347140"/>
                <a:gd name="connsiteX1-1381" fmla="*/ 15003 w 1886381"/>
                <a:gd name="connsiteY1-1382" fmla="*/ 1262173 h 1347140"/>
                <a:gd name="connsiteX2-1383" fmla="*/ 46502 w 1886381"/>
                <a:gd name="connsiteY2-1384" fmla="*/ 974246 h 1347140"/>
                <a:gd name="connsiteX3-1385" fmla="*/ 341468 w 1886381"/>
                <a:gd name="connsiteY3-1386" fmla="*/ 674515 h 1347140"/>
                <a:gd name="connsiteX4-1387" fmla="*/ 748523 w 1886381"/>
                <a:gd name="connsiteY4-1388" fmla="*/ 363749 h 1347140"/>
                <a:gd name="connsiteX5-1389" fmla="*/ 1205102 w 1886381"/>
                <a:gd name="connsiteY5-1390" fmla="*/ 137886 h 1347140"/>
                <a:gd name="connsiteX6-1391" fmla="*/ 1665094 w 1886381"/>
                <a:gd name="connsiteY6-1392" fmla="*/ 2131 h 1347140"/>
                <a:gd name="connsiteX7-1393" fmla="*/ 1854547 w 1886381"/>
                <a:gd name="connsiteY7-1394" fmla="*/ 146938 h 1347140"/>
                <a:gd name="connsiteX0-1395" fmla="*/ 191120 w 1892801"/>
                <a:gd name="connsiteY0-1396" fmla="*/ 1326138 h 1358866"/>
                <a:gd name="connsiteX1-1397" fmla="*/ 15003 w 1892801"/>
                <a:gd name="connsiteY1-1398" fmla="*/ 1273899 h 1358866"/>
                <a:gd name="connsiteX2-1399" fmla="*/ 46502 w 1892801"/>
                <a:gd name="connsiteY2-1400" fmla="*/ 985972 h 1358866"/>
                <a:gd name="connsiteX3-1401" fmla="*/ 341468 w 1892801"/>
                <a:gd name="connsiteY3-1402" fmla="*/ 686241 h 1358866"/>
                <a:gd name="connsiteX4-1403" fmla="*/ 748523 w 1892801"/>
                <a:gd name="connsiteY4-1404" fmla="*/ 375475 h 1358866"/>
                <a:gd name="connsiteX5-1405" fmla="*/ 1205102 w 1892801"/>
                <a:gd name="connsiteY5-1406" fmla="*/ 149612 h 1358866"/>
                <a:gd name="connsiteX6-1407" fmla="*/ 1717611 w 1892801"/>
                <a:gd name="connsiteY6-1408" fmla="*/ 1951 h 1358866"/>
                <a:gd name="connsiteX7-1409" fmla="*/ 1854547 w 1892801"/>
                <a:gd name="connsiteY7-1410" fmla="*/ 158664 h 1358866"/>
                <a:gd name="connsiteX0-1411" fmla="*/ 191120 w 1893682"/>
                <a:gd name="connsiteY0-1412" fmla="*/ 1326138 h 1358866"/>
                <a:gd name="connsiteX1-1413" fmla="*/ 15003 w 1893682"/>
                <a:gd name="connsiteY1-1414" fmla="*/ 1273899 h 1358866"/>
                <a:gd name="connsiteX2-1415" fmla="*/ 46502 w 1893682"/>
                <a:gd name="connsiteY2-1416" fmla="*/ 985972 h 1358866"/>
                <a:gd name="connsiteX3-1417" fmla="*/ 341468 w 1893682"/>
                <a:gd name="connsiteY3-1418" fmla="*/ 686241 h 1358866"/>
                <a:gd name="connsiteX4-1419" fmla="*/ 748523 w 1893682"/>
                <a:gd name="connsiteY4-1420" fmla="*/ 375475 h 1358866"/>
                <a:gd name="connsiteX5-1421" fmla="*/ 1205102 w 1893682"/>
                <a:gd name="connsiteY5-1422" fmla="*/ 149612 h 1358866"/>
                <a:gd name="connsiteX6-1423" fmla="*/ 1717611 w 1893682"/>
                <a:gd name="connsiteY6-1424" fmla="*/ 1951 h 1358866"/>
                <a:gd name="connsiteX7-1425" fmla="*/ 1854547 w 1893682"/>
                <a:gd name="connsiteY7-1426" fmla="*/ 158664 h 1358866"/>
                <a:gd name="connsiteX0-1427" fmla="*/ 191120 w 1893682"/>
                <a:gd name="connsiteY0-1428" fmla="*/ 1324267 h 1356995"/>
                <a:gd name="connsiteX1-1429" fmla="*/ 15003 w 1893682"/>
                <a:gd name="connsiteY1-1430" fmla="*/ 1272028 h 1356995"/>
                <a:gd name="connsiteX2-1431" fmla="*/ 46502 w 1893682"/>
                <a:gd name="connsiteY2-1432" fmla="*/ 984101 h 1356995"/>
                <a:gd name="connsiteX3-1433" fmla="*/ 341468 w 1893682"/>
                <a:gd name="connsiteY3-1434" fmla="*/ 684370 h 1356995"/>
                <a:gd name="connsiteX4-1435" fmla="*/ 748523 w 1893682"/>
                <a:gd name="connsiteY4-1436" fmla="*/ 373604 h 1356995"/>
                <a:gd name="connsiteX5-1437" fmla="*/ 1205102 w 1893682"/>
                <a:gd name="connsiteY5-1438" fmla="*/ 147741 h 1356995"/>
                <a:gd name="connsiteX6-1439" fmla="*/ 1717611 w 1893682"/>
                <a:gd name="connsiteY6-1440" fmla="*/ 80 h 1356995"/>
                <a:gd name="connsiteX7-1441" fmla="*/ 1854547 w 1893682"/>
                <a:gd name="connsiteY7-1442" fmla="*/ 156793 h 1356995"/>
                <a:gd name="connsiteX0-1443" fmla="*/ 191120 w 1902013"/>
                <a:gd name="connsiteY0-1444" fmla="*/ 1324423 h 1357151"/>
                <a:gd name="connsiteX1-1445" fmla="*/ 15003 w 1902013"/>
                <a:gd name="connsiteY1-1446" fmla="*/ 1272184 h 1357151"/>
                <a:gd name="connsiteX2-1447" fmla="*/ 46502 w 1902013"/>
                <a:gd name="connsiteY2-1448" fmla="*/ 984257 h 1357151"/>
                <a:gd name="connsiteX3-1449" fmla="*/ 341468 w 1902013"/>
                <a:gd name="connsiteY3-1450" fmla="*/ 684526 h 1357151"/>
                <a:gd name="connsiteX4-1451" fmla="*/ 748523 w 1902013"/>
                <a:gd name="connsiteY4-1452" fmla="*/ 373760 h 1357151"/>
                <a:gd name="connsiteX5-1453" fmla="*/ 1205102 w 1902013"/>
                <a:gd name="connsiteY5-1454" fmla="*/ 147897 h 1357151"/>
                <a:gd name="connsiteX6-1455" fmla="*/ 1717611 w 1902013"/>
                <a:gd name="connsiteY6-1456" fmla="*/ 236 h 1357151"/>
                <a:gd name="connsiteX7-1457" fmla="*/ 1854547 w 1902013"/>
                <a:gd name="connsiteY7-1458" fmla="*/ 156949 h 1357151"/>
                <a:gd name="connsiteX0-1459" fmla="*/ 191120 w 1902013"/>
                <a:gd name="connsiteY0-1460" fmla="*/ 1324418 h 1357146"/>
                <a:gd name="connsiteX1-1461" fmla="*/ 15003 w 1902013"/>
                <a:gd name="connsiteY1-1462" fmla="*/ 1272179 h 1357146"/>
                <a:gd name="connsiteX2-1463" fmla="*/ 46502 w 1902013"/>
                <a:gd name="connsiteY2-1464" fmla="*/ 984252 h 1357146"/>
                <a:gd name="connsiteX3-1465" fmla="*/ 341468 w 1902013"/>
                <a:gd name="connsiteY3-1466" fmla="*/ 684521 h 1357146"/>
                <a:gd name="connsiteX4-1467" fmla="*/ 748523 w 1902013"/>
                <a:gd name="connsiteY4-1468" fmla="*/ 373755 h 1357146"/>
                <a:gd name="connsiteX5-1469" fmla="*/ 1205102 w 1902013"/>
                <a:gd name="connsiteY5-1470" fmla="*/ 147892 h 1357146"/>
                <a:gd name="connsiteX6-1471" fmla="*/ 1717611 w 1902013"/>
                <a:gd name="connsiteY6-1472" fmla="*/ 231 h 1357146"/>
                <a:gd name="connsiteX7-1473" fmla="*/ 1854547 w 1902013"/>
                <a:gd name="connsiteY7-1474" fmla="*/ 156944 h 1357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85" y="connsiteY7-786"/>
                </a:cxn>
              </a:cxnLst>
              <a:rect l="l" t="t" r="r" b="b"/>
              <a:pathLst>
                <a:path w="1902013" h="1357146">
                  <a:moveTo>
                    <a:pt x="191120" y="1324418"/>
                  </a:moveTo>
                  <a:cubicBezTo>
                    <a:pt x="125770" y="1399849"/>
                    <a:pt x="39106" y="1328873"/>
                    <a:pt x="15003" y="1272179"/>
                  </a:cubicBezTo>
                  <a:cubicBezTo>
                    <a:pt x="-9100" y="1215485"/>
                    <a:pt x="-7909" y="1082195"/>
                    <a:pt x="46502" y="984252"/>
                  </a:cubicBezTo>
                  <a:cubicBezTo>
                    <a:pt x="100913" y="886309"/>
                    <a:pt x="224465" y="786271"/>
                    <a:pt x="341468" y="684521"/>
                  </a:cubicBezTo>
                  <a:cubicBezTo>
                    <a:pt x="458472" y="582772"/>
                    <a:pt x="604584" y="463193"/>
                    <a:pt x="748523" y="373755"/>
                  </a:cubicBezTo>
                  <a:cubicBezTo>
                    <a:pt x="892462" y="284317"/>
                    <a:pt x="1066563" y="207765"/>
                    <a:pt x="1205102" y="147892"/>
                  </a:cubicBezTo>
                  <a:cubicBezTo>
                    <a:pt x="1343641" y="88019"/>
                    <a:pt x="1573811" y="-5248"/>
                    <a:pt x="1717611" y="231"/>
                  </a:cubicBezTo>
                  <a:cubicBezTo>
                    <a:pt x="1861411" y="5710"/>
                    <a:pt x="1967576" y="54338"/>
                    <a:pt x="1854547" y="156944"/>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nvGrpSpPr>
            <p:cNvPr id="23" name="组合 22"/>
            <p:cNvGrpSpPr/>
            <p:nvPr/>
          </p:nvGrpSpPr>
          <p:grpSpPr>
            <a:xfrm>
              <a:off x="2829010" y="3202071"/>
              <a:ext cx="5412004" cy="695325"/>
              <a:chOff x="2886166" y="3188993"/>
              <a:chExt cx="5412004" cy="695325"/>
            </a:xfrm>
          </p:grpSpPr>
          <p:grpSp>
            <p:nvGrpSpPr>
              <p:cNvPr id="29" name="组合 28"/>
              <p:cNvGrpSpPr/>
              <p:nvPr/>
            </p:nvGrpSpPr>
            <p:grpSpPr>
              <a:xfrm>
                <a:off x="3914765" y="3188993"/>
                <a:ext cx="4383405" cy="695325"/>
                <a:chOff x="2910254" y="2770765"/>
                <a:chExt cx="3599343" cy="695325"/>
              </a:xfrm>
            </p:grpSpPr>
            <p:sp>
              <p:nvSpPr>
                <p:cNvPr id="30" name="AutoShape 5"/>
                <p:cNvSpPr>
                  <a:spLocks noChangeArrowheads="1"/>
                </p:cNvSpPr>
                <p:nvPr/>
              </p:nvSpPr>
              <p:spPr bwMode="auto">
                <a:xfrm>
                  <a:off x="2910254" y="2770765"/>
                  <a:ext cx="3599343" cy="695325"/>
                </a:xfrm>
                <a:prstGeom prst="roundRect">
                  <a:avLst/>
                </a:prstGeom>
                <a:solidFill>
                  <a:schemeClr val="bg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no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rPr>
                    <a:t>肥胖的危害</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31" name="椭圆 30"/>
                <p:cNvSpPr/>
                <p:nvPr/>
              </p:nvSpPr>
              <p:spPr>
                <a:xfrm>
                  <a:off x="2958194" y="3153018"/>
                  <a:ext cx="126368"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32" name="任意多边形: 形状 13"/>
              <p:cNvSpPr/>
              <p:nvPr/>
            </p:nvSpPr>
            <p:spPr>
              <a:xfrm>
                <a:off x="2886166" y="3338170"/>
                <a:ext cx="1252764" cy="424266"/>
              </a:xfrm>
              <a:custGeom>
                <a:avLst/>
                <a:gdLst>
                  <a:gd name="connsiteX0" fmla="*/ 95374 w 1536159"/>
                  <a:gd name="connsiteY0" fmla="*/ 492859 h 504510"/>
                  <a:gd name="connsiteX1" fmla="*/ 35049 w 1536159"/>
                  <a:gd name="connsiteY1" fmla="*/ 489684 h 504510"/>
                  <a:gd name="connsiteX2" fmla="*/ 9649 w 1536159"/>
                  <a:gd name="connsiteY2" fmla="*/ 346809 h 504510"/>
                  <a:gd name="connsiteX3" fmla="*/ 200149 w 1536159"/>
                  <a:gd name="connsiteY3" fmla="*/ 134084 h 504510"/>
                  <a:gd name="connsiteX4" fmla="*/ 692274 w 1536159"/>
                  <a:gd name="connsiteY4" fmla="*/ 734 h 504510"/>
                  <a:gd name="connsiteX5" fmla="*/ 1168524 w 1536159"/>
                  <a:gd name="connsiteY5" fmla="*/ 191234 h 504510"/>
                  <a:gd name="connsiteX6" fmla="*/ 1498724 w 1536159"/>
                  <a:gd name="connsiteY6" fmla="*/ 397609 h 504510"/>
                  <a:gd name="connsiteX7" fmla="*/ 1514599 w 1536159"/>
                  <a:gd name="connsiteY7" fmla="*/ 476984 h 504510"/>
                  <a:gd name="connsiteX0-1" fmla="*/ 95374 w 1526254"/>
                  <a:gd name="connsiteY0-2" fmla="*/ 492859 h 504510"/>
                  <a:gd name="connsiteX1-3" fmla="*/ 35049 w 1526254"/>
                  <a:gd name="connsiteY1-4" fmla="*/ 489684 h 504510"/>
                  <a:gd name="connsiteX2-5" fmla="*/ 9649 w 1526254"/>
                  <a:gd name="connsiteY2-6" fmla="*/ 346809 h 504510"/>
                  <a:gd name="connsiteX3-7" fmla="*/ 200149 w 1526254"/>
                  <a:gd name="connsiteY3-8" fmla="*/ 134084 h 504510"/>
                  <a:gd name="connsiteX4-9" fmla="*/ 692274 w 1526254"/>
                  <a:gd name="connsiteY4-10" fmla="*/ 734 h 504510"/>
                  <a:gd name="connsiteX5-11" fmla="*/ 1168524 w 1526254"/>
                  <a:gd name="connsiteY5-12" fmla="*/ 191234 h 504510"/>
                  <a:gd name="connsiteX6-13" fmla="*/ 1498724 w 1526254"/>
                  <a:gd name="connsiteY6-14" fmla="*/ 397609 h 504510"/>
                  <a:gd name="connsiteX7-15" fmla="*/ 1493168 w 1526254"/>
                  <a:gd name="connsiteY7-16" fmla="*/ 481747 h 504510"/>
                  <a:gd name="connsiteX0-17" fmla="*/ 95374 w 1530341"/>
                  <a:gd name="connsiteY0-18" fmla="*/ 492859 h 504510"/>
                  <a:gd name="connsiteX1-19" fmla="*/ 35049 w 1530341"/>
                  <a:gd name="connsiteY1-20" fmla="*/ 489684 h 504510"/>
                  <a:gd name="connsiteX2-21" fmla="*/ 9649 w 1530341"/>
                  <a:gd name="connsiteY2-22" fmla="*/ 346809 h 504510"/>
                  <a:gd name="connsiteX3-23" fmla="*/ 200149 w 1530341"/>
                  <a:gd name="connsiteY3-24" fmla="*/ 134084 h 504510"/>
                  <a:gd name="connsiteX4-25" fmla="*/ 692274 w 1530341"/>
                  <a:gd name="connsiteY4-26" fmla="*/ 734 h 504510"/>
                  <a:gd name="connsiteX5-27" fmla="*/ 1168524 w 1530341"/>
                  <a:gd name="connsiteY5-28" fmla="*/ 191234 h 504510"/>
                  <a:gd name="connsiteX6-29" fmla="*/ 1498724 w 1530341"/>
                  <a:gd name="connsiteY6-30" fmla="*/ 397609 h 504510"/>
                  <a:gd name="connsiteX7-31" fmla="*/ 1493168 w 1530341"/>
                  <a:gd name="connsiteY7-32" fmla="*/ 481747 h 504510"/>
                  <a:gd name="connsiteX0-33" fmla="*/ 95374 w 1513367"/>
                  <a:gd name="connsiteY0-34" fmla="*/ 492859 h 504510"/>
                  <a:gd name="connsiteX1-35" fmla="*/ 35049 w 1513367"/>
                  <a:gd name="connsiteY1-36" fmla="*/ 489684 h 504510"/>
                  <a:gd name="connsiteX2-37" fmla="*/ 9649 w 1513367"/>
                  <a:gd name="connsiteY2-38" fmla="*/ 346809 h 504510"/>
                  <a:gd name="connsiteX3-39" fmla="*/ 200149 w 1513367"/>
                  <a:gd name="connsiteY3-40" fmla="*/ 134084 h 504510"/>
                  <a:gd name="connsiteX4-41" fmla="*/ 692274 w 1513367"/>
                  <a:gd name="connsiteY4-42" fmla="*/ 734 h 504510"/>
                  <a:gd name="connsiteX5-43" fmla="*/ 1168524 w 1513367"/>
                  <a:gd name="connsiteY5-44" fmla="*/ 191234 h 504510"/>
                  <a:gd name="connsiteX6-45" fmla="*/ 1463005 w 1513367"/>
                  <a:gd name="connsiteY6-46" fmla="*/ 328552 h 504510"/>
                  <a:gd name="connsiteX7-47" fmla="*/ 1493168 w 1513367"/>
                  <a:gd name="connsiteY7-48" fmla="*/ 481747 h 504510"/>
                  <a:gd name="connsiteX0-49" fmla="*/ 95374 w 1517607"/>
                  <a:gd name="connsiteY0-50" fmla="*/ 492859 h 504510"/>
                  <a:gd name="connsiteX1-51" fmla="*/ 35049 w 1517607"/>
                  <a:gd name="connsiteY1-52" fmla="*/ 489684 h 504510"/>
                  <a:gd name="connsiteX2-53" fmla="*/ 9649 w 1517607"/>
                  <a:gd name="connsiteY2-54" fmla="*/ 346809 h 504510"/>
                  <a:gd name="connsiteX3-55" fmla="*/ 200149 w 1517607"/>
                  <a:gd name="connsiteY3-56" fmla="*/ 134084 h 504510"/>
                  <a:gd name="connsiteX4-57" fmla="*/ 692274 w 1517607"/>
                  <a:gd name="connsiteY4-58" fmla="*/ 734 h 504510"/>
                  <a:gd name="connsiteX5-59" fmla="*/ 1168524 w 1517607"/>
                  <a:gd name="connsiteY5-60" fmla="*/ 191234 h 504510"/>
                  <a:gd name="connsiteX6-61" fmla="*/ 1463005 w 1517607"/>
                  <a:gd name="connsiteY6-62" fmla="*/ 328552 h 504510"/>
                  <a:gd name="connsiteX7-63" fmla="*/ 1493168 w 1517607"/>
                  <a:gd name="connsiteY7-64" fmla="*/ 481747 h 504510"/>
                  <a:gd name="connsiteX0-65" fmla="*/ 95374 w 1513044"/>
                  <a:gd name="connsiteY0-66" fmla="*/ 492127 h 503778"/>
                  <a:gd name="connsiteX1-67" fmla="*/ 35049 w 1513044"/>
                  <a:gd name="connsiteY1-68" fmla="*/ 488952 h 503778"/>
                  <a:gd name="connsiteX2-69" fmla="*/ 9649 w 1513044"/>
                  <a:gd name="connsiteY2-70" fmla="*/ 346077 h 503778"/>
                  <a:gd name="connsiteX3-71" fmla="*/ 200149 w 1513044"/>
                  <a:gd name="connsiteY3-72" fmla="*/ 133352 h 503778"/>
                  <a:gd name="connsiteX4-73" fmla="*/ 692274 w 1513044"/>
                  <a:gd name="connsiteY4-74" fmla="*/ 2 h 503778"/>
                  <a:gd name="connsiteX5-75" fmla="*/ 1175667 w 1513044"/>
                  <a:gd name="connsiteY5-76" fmla="*/ 135733 h 503778"/>
                  <a:gd name="connsiteX6-77" fmla="*/ 1463005 w 1513044"/>
                  <a:gd name="connsiteY6-78" fmla="*/ 327820 h 503778"/>
                  <a:gd name="connsiteX7-79" fmla="*/ 1493168 w 1513044"/>
                  <a:gd name="connsiteY7-80" fmla="*/ 481015 h 503778"/>
                  <a:gd name="connsiteX0-81" fmla="*/ 95374 w 1513044"/>
                  <a:gd name="connsiteY0-82" fmla="*/ 420695 h 432346"/>
                  <a:gd name="connsiteX1-83" fmla="*/ 35049 w 1513044"/>
                  <a:gd name="connsiteY1-84" fmla="*/ 417520 h 432346"/>
                  <a:gd name="connsiteX2-85" fmla="*/ 9649 w 1513044"/>
                  <a:gd name="connsiteY2-86" fmla="*/ 274645 h 432346"/>
                  <a:gd name="connsiteX3-87" fmla="*/ 200149 w 1513044"/>
                  <a:gd name="connsiteY3-88" fmla="*/ 61920 h 432346"/>
                  <a:gd name="connsiteX4-89" fmla="*/ 680368 w 1513044"/>
                  <a:gd name="connsiteY4-90" fmla="*/ 7 h 432346"/>
                  <a:gd name="connsiteX5-91" fmla="*/ 1175667 w 1513044"/>
                  <a:gd name="connsiteY5-92" fmla="*/ 64301 h 432346"/>
                  <a:gd name="connsiteX6-93" fmla="*/ 1463005 w 1513044"/>
                  <a:gd name="connsiteY6-94" fmla="*/ 256388 h 432346"/>
                  <a:gd name="connsiteX7-95" fmla="*/ 1493168 w 1513044"/>
                  <a:gd name="connsiteY7-96" fmla="*/ 409583 h 432346"/>
                  <a:gd name="connsiteX0-97" fmla="*/ 95040 w 1512710"/>
                  <a:gd name="connsiteY0-98" fmla="*/ 422641 h 434292"/>
                  <a:gd name="connsiteX1-99" fmla="*/ 34715 w 1512710"/>
                  <a:gd name="connsiteY1-100" fmla="*/ 419466 h 434292"/>
                  <a:gd name="connsiteX2-101" fmla="*/ 9315 w 1512710"/>
                  <a:gd name="connsiteY2-102" fmla="*/ 276591 h 434292"/>
                  <a:gd name="connsiteX3-103" fmla="*/ 195052 w 1512710"/>
                  <a:gd name="connsiteY3-104" fmla="*/ 128160 h 434292"/>
                  <a:gd name="connsiteX4-105" fmla="*/ 680034 w 1512710"/>
                  <a:gd name="connsiteY4-106" fmla="*/ 1953 h 434292"/>
                  <a:gd name="connsiteX5-107" fmla="*/ 1175333 w 1512710"/>
                  <a:gd name="connsiteY5-108" fmla="*/ 66247 h 434292"/>
                  <a:gd name="connsiteX6-109" fmla="*/ 1462671 w 1512710"/>
                  <a:gd name="connsiteY6-110" fmla="*/ 258334 h 434292"/>
                  <a:gd name="connsiteX7-111" fmla="*/ 1492834 w 1512710"/>
                  <a:gd name="connsiteY7-112" fmla="*/ 411529 h 434292"/>
                  <a:gd name="connsiteX0-113" fmla="*/ 145710 w 1563380"/>
                  <a:gd name="connsiteY0-114" fmla="*/ 422641 h 435438"/>
                  <a:gd name="connsiteX1-115" fmla="*/ 85385 w 1563380"/>
                  <a:gd name="connsiteY1-116" fmla="*/ 419466 h 435438"/>
                  <a:gd name="connsiteX2-117" fmla="*/ 5216 w 1563380"/>
                  <a:gd name="connsiteY2-118" fmla="*/ 259923 h 435438"/>
                  <a:gd name="connsiteX3-119" fmla="*/ 245722 w 1563380"/>
                  <a:gd name="connsiteY3-120" fmla="*/ 128160 h 435438"/>
                  <a:gd name="connsiteX4-121" fmla="*/ 730704 w 1563380"/>
                  <a:gd name="connsiteY4-122" fmla="*/ 1953 h 435438"/>
                  <a:gd name="connsiteX5-123" fmla="*/ 1226003 w 1563380"/>
                  <a:gd name="connsiteY5-124" fmla="*/ 66247 h 435438"/>
                  <a:gd name="connsiteX6-125" fmla="*/ 1513341 w 1563380"/>
                  <a:gd name="connsiteY6-126" fmla="*/ 258334 h 435438"/>
                  <a:gd name="connsiteX7-127" fmla="*/ 1543504 w 1563380"/>
                  <a:gd name="connsiteY7-128" fmla="*/ 411529 h 435438"/>
                  <a:gd name="connsiteX0-129" fmla="*/ 149878 w 1567548"/>
                  <a:gd name="connsiteY0-130" fmla="*/ 422641 h 432811"/>
                  <a:gd name="connsiteX1-131" fmla="*/ 58597 w 1567548"/>
                  <a:gd name="connsiteY1-132" fmla="*/ 414703 h 432811"/>
                  <a:gd name="connsiteX2-133" fmla="*/ 9384 w 1567548"/>
                  <a:gd name="connsiteY2-134" fmla="*/ 259923 h 432811"/>
                  <a:gd name="connsiteX3-135" fmla="*/ 249890 w 1567548"/>
                  <a:gd name="connsiteY3-136" fmla="*/ 128160 h 432811"/>
                  <a:gd name="connsiteX4-137" fmla="*/ 734872 w 1567548"/>
                  <a:gd name="connsiteY4-138" fmla="*/ 1953 h 432811"/>
                  <a:gd name="connsiteX5-139" fmla="*/ 1230171 w 1567548"/>
                  <a:gd name="connsiteY5-140" fmla="*/ 66247 h 432811"/>
                  <a:gd name="connsiteX6-141" fmla="*/ 1517509 w 1567548"/>
                  <a:gd name="connsiteY6-142" fmla="*/ 258334 h 432811"/>
                  <a:gd name="connsiteX7-143" fmla="*/ 1547672 w 1567548"/>
                  <a:gd name="connsiteY7-144" fmla="*/ 411529 h 432811"/>
                  <a:gd name="connsiteX0-145" fmla="*/ 171688 w 1567927"/>
                  <a:gd name="connsiteY0-146" fmla="*/ 410735 h 427287"/>
                  <a:gd name="connsiteX1-147" fmla="*/ 58976 w 1567927"/>
                  <a:gd name="connsiteY1-148" fmla="*/ 414703 h 427287"/>
                  <a:gd name="connsiteX2-149" fmla="*/ 9763 w 1567927"/>
                  <a:gd name="connsiteY2-150" fmla="*/ 259923 h 427287"/>
                  <a:gd name="connsiteX3-151" fmla="*/ 250269 w 1567927"/>
                  <a:gd name="connsiteY3-152" fmla="*/ 128160 h 427287"/>
                  <a:gd name="connsiteX4-153" fmla="*/ 735251 w 1567927"/>
                  <a:gd name="connsiteY4-154" fmla="*/ 1953 h 427287"/>
                  <a:gd name="connsiteX5-155" fmla="*/ 1230550 w 1567927"/>
                  <a:gd name="connsiteY5-156" fmla="*/ 66247 h 427287"/>
                  <a:gd name="connsiteX6-157" fmla="*/ 1517888 w 1567927"/>
                  <a:gd name="connsiteY6-158" fmla="*/ 258334 h 427287"/>
                  <a:gd name="connsiteX7-159" fmla="*/ 1548051 w 1567927"/>
                  <a:gd name="connsiteY7-160" fmla="*/ 411529 h 427287"/>
                  <a:gd name="connsiteX0-161" fmla="*/ 174761 w 1571000"/>
                  <a:gd name="connsiteY0-162" fmla="*/ 410735 h 415355"/>
                  <a:gd name="connsiteX1-163" fmla="*/ 47762 w 1571000"/>
                  <a:gd name="connsiteY1-164" fmla="*/ 388509 h 415355"/>
                  <a:gd name="connsiteX2-165" fmla="*/ 12836 w 1571000"/>
                  <a:gd name="connsiteY2-166" fmla="*/ 259923 h 415355"/>
                  <a:gd name="connsiteX3-167" fmla="*/ 253342 w 1571000"/>
                  <a:gd name="connsiteY3-168" fmla="*/ 128160 h 415355"/>
                  <a:gd name="connsiteX4-169" fmla="*/ 738324 w 1571000"/>
                  <a:gd name="connsiteY4-170" fmla="*/ 1953 h 415355"/>
                  <a:gd name="connsiteX5-171" fmla="*/ 1233623 w 1571000"/>
                  <a:gd name="connsiteY5-172" fmla="*/ 66247 h 415355"/>
                  <a:gd name="connsiteX6-173" fmla="*/ 1520961 w 1571000"/>
                  <a:gd name="connsiteY6-174" fmla="*/ 258334 h 415355"/>
                  <a:gd name="connsiteX7-175" fmla="*/ 1551124 w 1571000"/>
                  <a:gd name="connsiteY7-176" fmla="*/ 411529 h 415355"/>
                  <a:gd name="connsiteX0-177" fmla="*/ 164899 w 1561138"/>
                  <a:gd name="connsiteY0-178" fmla="*/ 410735 h 417079"/>
                  <a:gd name="connsiteX1-179" fmla="*/ 37900 w 1561138"/>
                  <a:gd name="connsiteY1-180" fmla="*/ 388509 h 417079"/>
                  <a:gd name="connsiteX2-181" fmla="*/ 14880 w 1561138"/>
                  <a:gd name="connsiteY2-182" fmla="*/ 212298 h 417079"/>
                  <a:gd name="connsiteX3-183" fmla="*/ 243480 w 1561138"/>
                  <a:gd name="connsiteY3-184" fmla="*/ 128160 h 417079"/>
                  <a:gd name="connsiteX4-185" fmla="*/ 728462 w 1561138"/>
                  <a:gd name="connsiteY4-186" fmla="*/ 1953 h 417079"/>
                  <a:gd name="connsiteX5-187" fmla="*/ 1223761 w 1561138"/>
                  <a:gd name="connsiteY5-188" fmla="*/ 66247 h 417079"/>
                  <a:gd name="connsiteX6-189" fmla="*/ 1511099 w 1561138"/>
                  <a:gd name="connsiteY6-190" fmla="*/ 258334 h 417079"/>
                  <a:gd name="connsiteX7-191" fmla="*/ 1541262 w 1561138"/>
                  <a:gd name="connsiteY7-192" fmla="*/ 411529 h 417079"/>
                  <a:gd name="connsiteX0-193" fmla="*/ 170000 w 1566239"/>
                  <a:gd name="connsiteY0-194" fmla="*/ 408827 h 415171"/>
                  <a:gd name="connsiteX1-195" fmla="*/ 43001 w 1566239"/>
                  <a:gd name="connsiteY1-196" fmla="*/ 386601 h 415171"/>
                  <a:gd name="connsiteX2-197" fmla="*/ 19981 w 1566239"/>
                  <a:gd name="connsiteY2-198" fmla="*/ 210390 h 415171"/>
                  <a:gd name="connsiteX3-199" fmla="*/ 317637 w 1566239"/>
                  <a:gd name="connsiteY3-200" fmla="*/ 71483 h 415171"/>
                  <a:gd name="connsiteX4-201" fmla="*/ 733563 w 1566239"/>
                  <a:gd name="connsiteY4-202" fmla="*/ 45 h 415171"/>
                  <a:gd name="connsiteX5-203" fmla="*/ 1228862 w 1566239"/>
                  <a:gd name="connsiteY5-204" fmla="*/ 64339 h 415171"/>
                  <a:gd name="connsiteX6-205" fmla="*/ 1516200 w 1566239"/>
                  <a:gd name="connsiteY6-206" fmla="*/ 256426 h 415171"/>
                  <a:gd name="connsiteX7-207" fmla="*/ 1546363 w 1566239"/>
                  <a:gd name="connsiteY7-208" fmla="*/ 409621 h 415171"/>
                  <a:gd name="connsiteX0-209" fmla="*/ 171936 w 1568175"/>
                  <a:gd name="connsiteY0-210" fmla="*/ 408998 h 415342"/>
                  <a:gd name="connsiteX1-211" fmla="*/ 44937 w 1568175"/>
                  <a:gd name="connsiteY1-212" fmla="*/ 386772 h 415342"/>
                  <a:gd name="connsiteX2-213" fmla="*/ 21917 w 1568175"/>
                  <a:gd name="connsiteY2-214" fmla="*/ 210561 h 415342"/>
                  <a:gd name="connsiteX3-215" fmla="*/ 345767 w 1568175"/>
                  <a:gd name="connsiteY3-216" fmla="*/ 50223 h 415342"/>
                  <a:gd name="connsiteX4-217" fmla="*/ 735499 w 1568175"/>
                  <a:gd name="connsiteY4-218" fmla="*/ 216 h 415342"/>
                  <a:gd name="connsiteX5-219" fmla="*/ 1230798 w 1568175"/>
                  <a:gd name="connsiteY5-220" fmla="*/ 64510 h 415342"/>
                  <a:gd name="connsiteX6-221" fmla="*/ 1518136 w 1568175"/>
                  <a:gd name="connsiteY6-222" fmla="*/ 256597 h 415342"/>
                  <a:gd name="connsiteX7-223" fmla="*/ 1548299 w 1568175"/>
                  <a:gd name="connsiteY7-224" fmla="*/ 409792 h 415342"/>
                  <a:gd name="connsiteX0-225" fmla="*/ 151063 w 1547302"/>
                  <a:gd name="connsiteY0-226" fmla="*/ 409030 h 414705"/>
                  <a:gd name="connsiteX1-227" fmla="*/ 24064 w 1547302"/>
                  <a:gd name="connsiteY1-228" fmla="*/ 386804 h 414705"/>
                  <a:gd name="connsiteX2-229" fmla="*/ 29619 w 1547302"/>
                  <a:gd name="connsiteY2-230" fmla="*/ 227262 h 414705"/>
                  <a:gd name="connsiteX3-231" fmla="*/ 324894 w 1547302"/>
                  <a:gd name="connsiteY3-232" fmla="*/ 50255 h 414705"/>
                  <a:gd name="connsiteX4-233" fmla="*/ 714626 w 1547302"/>
                  <a:gd name="connsiteY4-234" fmla="*/ 248 h 414705"/>
                  <a:gd name="connsiteX5-235" fmla="*/ 1209925 w 1547302"/>
                  <a:gd name="connsiteY5-236" fmla="*/ 64542 h 414705"/>
                  <a:gd name="connsiteX6-237" fmla="*/ 1497263 w 1547302"/>
                  <a:gd name="connsiteY6-238" fmla="*/ 256629 h 414705"/>
                  <a:gd name="connsiteX7-239" fmla="*/ 1527426 w 1547302"/>
                  <a:gd name="connsiteY7-240" fmla="*/ 409824 h 414705"/>
                  <a:gd name="connsiteX0-241" fmla="*/ 151063 w 1547302"/>
                  <a:gd name="connsiteY0-242" fmla="*/ 427962 h 433637"/>
                  <a:gd name="connsiteX1-243" fmla="*/ 24064 w 1547302"/>
                  <a:gd name="connsiteY1-244" fmla="*/ 405736 h 433637"/>
                  <a:gd name="connsiteX2-245" fmla="*/ 29619 w 1547302"/>
                  <a:gd name="connsiteY2-246" fmla="*/ 246194 h 433637"/>
                  <a:gd name="connsiteX3-247" fmla="*/ 324894 w 1547302"/>
                  <a:gd name="connsiteY3-248" fmla="*/ 69187 h 433637"/>
                  <a:gd name="connsiteX4-249" fmla="*/ 759869 w 1547302"/>
                  <a:gd name="connsiteY4-250" fmla="*/ 130 h 433637"/>
                  <a:gd name="connsiteX5-251" fmla="*/ 1209925 w 1547302"/>
                  <a:gd name="connsiteY5-252" fmla="*/ 83474 h 433637"/>
                  <a:gd name="connsiteX6-253" fmla="*/ 1497263 w 1547302"/>
                  <a:gd name="connsiteY6-254" fmla="*/ 275561 h 433637"/>
                  <a:gd name="connsiteX7-255" fmla="*/ 1527426 w 1547302"/>
                  <a:gd name="connsiteY7-256" fmla="*/ 428756 h 433637"/>
                  <a:gd name="connsiteX0-257" fmla="*/ 151063 w 1547302"/>
                  <a:gd name="connsiteY0-258" fmla="*/ 378770 h 384445"/>
                  <a:gd name="connsiteX1-259" fmla="*/ 24064 w 1547302"/>
                  <a:gd name="connsiteY1-260" fmla="*/ 356544 h 384445"/>
                  <a:gd name="connsiteX2-261" fmla="*/ 29619 w 1547302"/>
                  <a:gd name="connsiteY2-262" fmla="*/ 197002 h 384445"/>
                  <a:gd name="connsiteX3-263" fmla="*/ 324894 w 1547302"/>
                  <a:gd name="connsiteY3-264" fmla="*/ 19995 h 384445"/>
                  <a:gd name="connsiteX4-265" fmla="*/ 817019 w 1547302"/>
                  <a:gd name="connsiteY4-266" fmla="*/ 5707 h 384445"/>
                  <a:gd name="connsiteX5-267" fmla="*/ 1209925 w 1547302"/>
                  <a:gd name="connsiteY5-268" fmla="*/ 34282 h 384445"/>
                  <a:gd name="connsiteX6-269" fmla="*/ 1497263 w 1547302"/>
                  <a:gd name="connsiteY6-270" fmla="*/ 226369 h 384445"/>
                  <a:gd name="connsiteX7-271" fmla="*/ 1527426 w 1547302"/>
                  <a:gd name="connsiteY7-272" fmla="*/ 379564 h 384445"/>
                  <a:gd name="connsiteX0-273" fmla="*/ 151063 w 1546776"/>
                  <a:gd name="connsiteY0-274" fmla="*/ 383011 h 388686"/>
                  <a:gd name="connsiteX1-275" fmla="*/ 24064 w 1546776"/>
                  <a:gd name="connsiteY1-276" fmla="*/ 360785 h 388686"/>
                  <a:gd name="connsiteX2-277" fmla="*/ 29619 w 1546776"/>
                  <a:gd name="connsiteY2-278" fmla="*/ 201243 h 388686"/>
                  <a:gd name="connsiteX3-279" fmla="*/ 324894 w 1546776"/>
                  <a:gd name="connsiteY3-280" fmla="*/ 24236 h 388686"/>
                  <a:gd name="connsiteX4-281" fmla="*/ 817019 w 1546776"/>
                  <a:gd name="connsiteY4-282" fmla="*/ 9948 h 388686"/>
                  <a:gd name="connsiteX5-283" fmla="*/ 1221831 w 1546776"/>
                  <a:gd name="connsiteY5-284" fmla="*/ 19473 h 388686"/>
                  <a:gd name="connsiteX6-285" fmla="*/ 1497263 w 1546776"/>
                  <a:gd name="connsiteY6-286" fmla="*/ 230610 h 388686"/>
                  <a:gd name="connsiteX7-287" fmla="*/ 1527426 w 1546776"/>
                  <a:gd name="connsiteY7-288" fmla="*/ 383805 h 388686"/>
                  <a:gd name="connsiteX0-289" fmla="*/ 151063 w 1546776"/>
                  <a:gd name="connsiteY0-290" fmla="*/ 480226 h 485901"/>
                  <a:gd name="connsiteX1-291" fmla="*/ 24064 w 1546776"/>
                  <a:gd name="connsiteY1-292" fmla="*/ 458000 h 485901"/>
                  <a:gd name="connsiteX2-293" fmla="*/ 29619 w 1546776"/>
                  <a:gd name="connsiteY2-294" fmla="*/ 298458 h 485901"/>
                  <a:gd name="connsiteX3-295" fmla="*/ 324894 w 1546776"/>
                  <a:gd name="connsiteY3-296" fmla="*/ 121451 h 485901"/>
                  <a:gd name="connsiteX4-297" fmla="*/ 800351 w 1546776"/>
                  <a:gd name="connsiteY4-298" fmla="*/ 7 h 485901"/>
                  <a:gd name="connsiteX5-299" fmla="*/ 1221831 w 1546776"/>
                  <a:gd name="connsiteY5-300" fmla="*/ 116688 h 485901"/>
                  <a:gd name="connsiteX6-301" fmla="*/ 1497263 w 1546776"/>
                  <a:gd name="connsiteY6-302" fmla="*/ 327825 h 485901"/>
                  <a:gd name="connsiteX7-303" fmla="*/ 1527426 w 1546776"/>
                  <a:gd name="connsiteY7-304" fmla="*/ 481020 h 485901"/>
                  <a:gd name="connsiteX0-305" fmla="*/ 151063 w 1547733"/>
                  <a:gd name="connsiteY0-306" fmla="*/ 480745 h 486420"/>
                  <a:gd name="connsiteX1-307" fmla="*/ 24064 w 1547733"/>
                  <a:gd name="connsiteY1-308" fmla="*/ 458519 h 486420"/>
                  <a:gd name="connsiteX2-309" fmla="*/ 29619 w 1547733"/>
                  <a:gd name="connsiteY2-310" fmla="*/ 298977 h 486420"/>
                  <a:gd name="connsiteX3-311" fmla="*/ 324894 w 1547733"/>
                  <a:gd name="connsiteY3-312" fmla="*/ 121970 h 486420"/>
                  <a:gd name="connsiteX4-313" fmla="*/ 800351 w 1547733"/>
                  <a:gd name="connsiteY4-314" fmla="*/ 526 h 486420"/>
                  <a:gd name="connsiteX5-315" fmla="*/ 1200399 w 1547733"/>
                  <a:gd name="connsiteY5-316" fmla="*/ 88632 h 486420"/>
                  <a:gd name="connsiteX6-317" fmla="*/ 1497263 w 1547733"/>
                  <a:gd name="connsiteY6-318" fmla="*/ 328344 h 486420"/>
                  <a:gd name="connsiteX7-319" fmla="*/ 1527426 w 1547733"/>
                  <a:gd name="connsiteY7-320" fmla="*/ 481539 h 486420"/>
                  <a:gd name="connsiteX0-321" fmla="*/ 151063 w 1547733"/>
                  <a:gd name="connsiteY0-322" fmla="*/ 457333 h 463008"/>
                  <a:gd name="connsiteX1-323" fmla="*/ 24064 w 1547733"/>
                  <a:gd name="connsiteY1-324" fmla="*/ 435107 h 463008"/>
                  <a:gd name="connsiteX2-325" fmla="*/ 29619 w 1547733"/>
                  <a:gd name="connsiteY2-326" fmla="*/ 275565 h 463008"/>
                  <a:gd name="connsiteX3-327" fmla="*/ 324894 w 1547733"/>
                  <a:gd name="connsiteY3-328" fmla="*/ 98558 h 463008"/>
                  <a:gd name="connsiteX4-329" fmla="*/ 733676 w 1547733"/>
                  <a:gd name="connsiteY4-330" fmla="*/ 927 h 463008"/>
                  <a:gd name="connsiteX5-331" fmla="*/ 1200399 w 1547733"/>
                  <a:gd name="connsiteY5-332" fmla="*/ 65220 h 463008"/>
                  <a:gd name="connsiteX6-333" fmla="*/ 1497263 w 1547733"/>
                  <a:gd name="connsiteY6-334" fmla="*/ 304932 h 463008"/>
                  <a:gd name="connsiteX7-335" fmla="*/ 1527426 w 1547733"/>
                  <a:gd name="connsiteY7-336" fmla="*/ 458127 h 463008"/>
                  <a:gd name="connsiteX0-337" fmla="*/ 149425 w 1546095"/>
                  <a:gd name="connsiteY0-338" fmla="*/ 456517 h 462192"/>
                  <a:gd name="connsiteX1-339" fmla="*/ 22426 w 1546095"/>
                  <a:gd name="connsiteY1-340" fmla="*/ 434291 h 462192"/>
                  <a:gd name="connsiteX2-341" fmla="*/ 27981 w 1546095"/>
                  <a:gd name="connsiteY2-342" fmla="*/ 274749 h 462192"/>
                  <a:gd name="connsiteX3-343" fmla="*/ 299444 w 1546095"/>
                  <a:gd name="connsiteY3-344" fmla="*/ 73929 h 462192"/>
                  <a:gd name="connsiteX4-345" fmla="*/ 732038 w 1546095"/>
                  <a:gd name="connsiteY4-346" fmla="*/ 111 h 462192"/>
                  <a:gd name="connsiteX5-347" fmla="*/ 1198761 w 1546095"/>
                  <a:gd name="connsiteY5-348" fmla="*/ 64404 h 462192"/>
                  <a:gd name="connsiteX6-349" fmla="*/ 1495625 w 1546095"/>
                  <a:gd name="connsiteY6-350" fmla="*/ 304116 h 462192"/>
                  <a:gd name="connsiteX7-351" fmla="*/ 1525788 w 1546095"/>
                  <a:gd name="connsiteY7-352" fmla="*/ 457311 h 462192"/>
                  <a:gd name="connsiteX0-353" fmla="*/ 149425 w 1546095"/>
                  <a:gd name="connsiteY0-354" fmla="*/ 456517 h 457311"/>
                  <a:gd name="connsiteX1-355" fmla="*/ 22426 w 1546095"/>
                  <a:gd name="connsiteY1-356" fmla="*/ 434291 h 457311"/>
                  <a:gd name="connsiteX2-357" fmla="*/ 27981 w 1546095"/>
                  <a:gd name="connsiteY2-358" fmla="*/ 274749 h 457311"/>
                  <a:gd name="connsiteX3-359" fmla="*/ 299444 w 1546095"/>
                  <a:gd name="connsiteY3-360" fmla="*/ 73929 h 457311"/>
                  <a:gd name="connsiteX4-361" fmla="*/ 732038 w 1546095"/>
                  <a:gd name="connsiteY4-362" fmla="*/ 111 h 457311"/>
                  <a:gd name="connsiteX5-363" fmla="*/ 1198761 w 1546095"/>
                  <a:gd name="connsiteY5-364" fmla="*/ 64404 h 457311"/>
                  <a:gd name="connsiteX6-365" fmla="*/ 1495625 w 1546095"/>
                  <a:gd name="connsiteY6-366" fmla="*/ 304116 h 457311"/>
                  <a:gd name="connsiteX7-367" fmla="*/ 1525788 w 1546095"/>
                  <a:gd name="connsiteY7-368" fmla="*/ 457311 h 457311"/>
                  <a:gd name="connsiteX0-369" fmla="*/ 131849 w 1545188"/>
                  <a:gd name="connsiteY0-370" fmla="*/ 470805 h 470805"/>
                  <a:gd name="connsiteX1-371" fmla="*/ 21519 w 1545188"/>
                  <a:gd name="connsiteY1-372" fmla="*/ 434291 h 470805"/>
                  <a:gd name="connsiteX2-373" fmla="*/ 27074 w 1545188"/>
                  <a:gd name="connsiteY2-374" fmla="*/ 274749 h 470805"/>
                  <a:gd name="connsiteX3-375" fmla="*/ 298537 w 1545188"/>
                  <a:gd name="connsiteY3-376" fmla="*/ 73929 h 470805"/>
                  <a:gd name="connsiteX4-377" fmla="*/ 731131 w 1545188"/>
                  <a:gd name="connsiteY4-378" fmla="*/ 111 h 470805"/>
                  <a:gd name="connsiteX5-379" fmla="*/ 1197854 w 1545188"/>
                  <a:gd name="connsiteY5-380" fmla="*/ 64404 h 470805"/>
                  <a:gd name="connsiteX6-381" fmla="*/ 1494718 w 1545188"/>
                  <a:gd name="connsiteY6-382" fmla="*/ 304116 h 470805"/>
                  <a:gd name="connsiteX7-383" fmla="*/ 1524881 w 1545188"/>
                  <a:gd name="connsiteY7-384" fmla="*/ 457311 h 470805"/>
                  <a:gd name="connsiteX0-385" fmla="*/ 131849 w 1545188"/>
                  <a:gd name="connsiteY0-386" fmla="*/ 470805 h 470805"/>
                  <a:gd name="connsiteX1-387" fmla="*/ 21519 w 1545188"/>
                  <a:gd name="connsiteY1-388" fmla="*/ 434291 h 470805"/>
                  <a:gd name="connsiteX2-389" fmla="*/ 27074 w 1545188"/>
                  <a:gd name="connsiteY2-390" fmla="*/ 274749 h 470805"/>
                  <a:gd name="connsiteX3-391" fmla="*/ 298537 w 1545188"/>
                  <a:gd name="connsiteY3-392" fmla="*/ 73929 h 470805"/>
                  <a:gd name="connsiteX4-393" fmla="*/ 731131 w 1545188"/>
                  <a:gd name="connsiteY4-394" fmla="*/ 111 h 470805"/>
                  <a:gd name="connsiteX5-395" fmla="*/ 1197854 w 1545188"/>
                  <a:gd name="connsiteY5-396" fmla="*/ 64404 h 470805"/>
                  <a:gd name="connsiteX6-397" fmla="*/ 1494718 w 1545188"/>
                  <a:gd name="connsiteY6-398" fmla="*/ 304116 h 470805"/>
                  <a:gd name="connsiteX7-399" fmla="*/ 1524881 w 1545188"/>
                  <a:gd name="connsiteY7-400" fmla="*/ 457311 h 470805"/>
                  <a:gd name="connsiteX0-401" fmla="*/ 127718 w 1541057"/>
                  <a:gd name="connsiteY0-402" fmla="*/ 470805 h 470805"/>
                  <a:gd name="connsiteX1-403" fmla="*/ 26913 w 1541057"/>
                  <a:gd name="connsiteY1-404" fmla="*/ 410479 h 470805"/>
                  <a:gd name="connsiteX2-405" fmla="*/ 22943 w 1541057"/>
                  <a:gd name="connsiteY2-406" fmla="*/ 274749 h 470805"/>
                  <a:gd name="connsiteX3-407" fmla="*/ 294406 w 1541057"/>
                  <a:gd name="connsiteY3-408" fmla="*/ 73929 h 470805"/>
                  <a:gd name="connsiteX4-409" fmla="*/ 727000 w 1541057"/>
                  <a:gd name="connsiteY4-410" fmla="*/ 111 h 470805"/>
                  <a:gd name="connsiteX5-411" fmla="*/ 1193723 w 1541057"/>
                  <a:gd name="connsiteY5-412" fmla="*/ 64404 h 470805"/>
                  <a:gd name="connsiteX6-413" fmla="*/ 1490587 w 1541057"/>
                  <a:gd name="connsiteY6-414" fmla="*/ 304116 h 470805"/>
                  <a:gd name="connsiteX7-415" fmla="*/ 1520750 w 1541057"/>
                  <a:gd name="connsiteY7-416" fmla="*/ 457311 h 470805"/>
                  <a:gd name="connsiteX0-417" fmla="*/ 152839 w 1566178"/>
                  <a:gd name="connsiteY0-418" fmla="*/ 470805 h 470805"/>
                  <a:gd name="connsiteX1-419" fmla="*/ 9172 w 1566178"/>
                  <a:gd name="connsiteY1-420" fmla="*/ 410479 h 470805"/>
                  <a:gd name="connsiteX2-421" fmla="*/ 48064 w 1566178"/>
                  <a:gd name="connsiteY2-422" fmla="*/ 274749 h 470805"/>
                  <a:gd name="connsiteX3-423" fmla="*/ 319527 w 1566178"/>
                  <a:gd name="connsiteY3-424" fmla="*/ 73929 h 470805"/>
                  <a:gd name="connsiteX4-425" fmla="*/ 752121 w 1566178"/>
                  <a:gd name="connsiteY4-426" fmla="*/ 111 h 470805"/>
                  <a:gd name="connsiteX5-427" fmla="*/ 1218844 w 1566178"/>
                  <a:gd name="connsiteY5-428" fmla="*/ 64404 h 470805"/>
                  <a:gd name="connsiteX6-429" fmla="*/ 1515708 w 1566178"/>
                  <a:gd name="connsiteY6-430" fmla="*/ 304116 h 470805"/>
                  <a:gd name="connsiteX7-431" fmla="*/ 1545871 w 1566178"/>
                  <a:gd name="connsiteY7-432" fmla="*/ 457311 h 470805"/>
                  <a:gd name="connsiteX0-433" fmla="*/ 156457 w 1569796"/>
                  <a:gd name="connsiteY0-434" fmla="*/ 470805 h 470805"/>
                  <a:gd name="connsiteX1-435" fmla="*/ 12790 w 1569796"/>
                  <a:gd name="connsiteY1-436" fmla="*/ 410479 h 470805"/>
                  <a:gd name="connsiteX2-437" fmla="*/ 42157 w 1569796"/>
                  <a:gd name="connsiteY2-438" fmla="*/ 267605 h 470805"/>
                  <a:gd name="connsiteX3-439" fmla="*/ 323145 w 1569796"/>
                  <a:gd name="connsiteY3-440" fmla="*/ 73929 h 470805"/>
                  <a:gd name="connsiteX4-441" fmla="*/ 755739 w 1569796"/>
                  <a:gd name="connsiteY4-442" fmla="*/ 111 h 470805"/>
                  <a:gd name="connsiteX5-443" fmla="*/ 1222462 w 1569796"/>
                  <a:gd name="connsiteY5-444" fmla="*/ 64404 h 470805"/>
                  <a:gd name="connsiteX6-445" fmla="*/ 1519326 w 1569796"/>
                  <a:gd name="connsiteY6-446" fmla="*/ 304116 h 470805"/>
                  <a:gd name="connsiteX7-447" fmla="*/ 1549489 w 1569796"/>
                  <a:gd name="connsiteY7-448" fmla="*/ 457311 h 470805"/>
                  <a:gd name="connsiteX0-449" fmla="*/ 156457 w 1569796"/>
                  <a:gd name="connsiteY0-450" fmla="*/ 470805 h 470805"/>
                  <a:gd name="connsiteX1-451" fmla="*/ 12790 w 1569796"/>
                  <a:gd name="connsiteY1-452" fmla="*/ 410479 h 470805"/>
                  <a:gd name="connsiteX2-453" fmla="*/ 42157 w 1569796"/>
                  <a:gd name="connsiteY2-454" fmla="*/ 267605 h 470805"/>
                  <a:gd name="connsiteX3-455" fmla="*/ 323145 w 1569796"/>
                  <a:gd name="connsiteY3-456" fmla="*/ 73929 h 470805"/>
                  <a:gd name="connsiteX4-457" fmla="*/ 755739 w 1569796"/>
                  <a:gd name="connsiteY4-458" fmla="*/ 111 h 470805"/>
                  <a:gd name="connsiteX5-459" fmla="*/ 1222462 w 1569796"/>
                  <a:gd name="connsiteY5-460" fmla="*/ 64404 h 470805"/>
                  <a:gd name="connsiteX6-461" fmla="*/ 1519326 w 1569796"/>
                  <a:gd name="connsiteY6-462" fmla="*/ 304116 h 470805"/>
                  <a:gd name="connsiteX7-463" fmla="*/ 1549489 w 1569796"/>
                  <a:gd name="connsiteY7-464" fmla="*/ 457311 h 470805"/>
                  <a:gd name="connsiteX0-465" fmla="*/ 146250 w 1569114"/>
                  <a:gd name="connsiteY0-466" fmla="*/ 466042 h 466042"/>
                  <a:gd name="connsiteX1-467" fmla="*/ 12108 w 1569114"/>
                  <a:gd name="connsiteY1-468" fmla="*/ 410479 h 466042"/>
                  <a:gd name="connsiteX2-469" fmla="*/ 41475 w 1569114"/>
                  <a:gd name="connsiteY2-470" fmla="*/ 267605 h 466042"/>
                  <a:gd name="connsiteX3-471" fmla="*/ 322463 w 1569114"/>
                  <a:gd name="connsiteY3-472" fmla="*/ 73929 h 466042"/>
                  <a:gd name="connsiteX4-473" fmla="*/ 755057 w 1569114"/>
                  <a:gd name="connsiteY4-474" fmla="*/ 111 h 466042"/>
                  <a:gd name="connsiteX5-475" fmla="*/ 1221780 w 1569114"/>
                  <a:gd name="connsiteY5-476" fmla="*/ 64404 h 466042"/>
                  <a:gd name="connsiteX6-477" fmla="*/ 1518644 w 1569114"/>
                  <a:gd name="connsiteY6-478" fmla="*/ 304116 h 466042"/>
                  <a:gd name="connsiteX7-479" fmla="*/ 1548807 w 1569114"/>
                  <a:gd name="connsiteY7-480" fmla="*/ 457311 h 466042"/>
                  <a:gd name="connsiteX0-481" fmla="*/ 151353 w 1569454"/>
                  <a:gd name="connsiteY0-482" fmla="*/ 468423 h 468423"/>
                  <a:gd name="connsiteX1-483" fmla="*/ 12448 w 1569454"/>
                  <a:gd name="connsiteY1-484" fmla="*/ 410479 h 468423"/>
                  <a:gd name="connsiteX2-485" fmla="*/ 41815 w 1569454"/>
                  <a:gd name="connsiteY2-486" fmla="*/ 267605 h 468423"/>
                  <a:gd name="connsiteX3-487" fmla="*/ 322803 w 1569454"/>
                  <a:gd name="connsiteY3-488" fmla="*/ 73929 h 468423"/>
                  <a:gd name="connsiteX4-489" fmla="*/ 755397 w 1569454"/>
                  <a:gd name="connsiteY4-490" fmla="*/ 111 h 468423"/>
                  <a:gd name="connsiteX5-491" fmla="*/ 1222120 w 1569454"/>
                  <a:gd name="connsiteY5-492" fmla="*/ 64404 h 468423"/>
                  <a:gd name="connsiteX6-493" fmla="*/ 1518984 w 1569454"/>
                  <a:gd name="connsiteY6-494" fmla="*/ 304116 h 468423"/>
                  <a:gd name="connsiteX7-495" fmla="*/ 1549147 w 1569454"/>
                  <a:gd name="connsiteY7-496" fmla="*/ 457311 h 468423"/>
                  <a:gd name="connsiteX0-497" fmla="*/ 151353 w 1569454"/>
                  <a:gd name="connsiteY0-498" fmla="*/ 468423 h 468423"/>
                  <a:gd name="connsiteX1-499" fmla="*/ 12448 w 1569454"/>
                  <a:gd name="connsiteY1-500" fmla="*/ 410479 h 468423"/>
                  <a:gd name="connsiteX2-501" fmla="*/ 41815 w 1569454"/>
                  <a:gd name="connsiteY2-502" fmla="*/ 267605 h 468423"/>
                  <a:gd name="connsiteX3-503" fmla="*/ 322803 w 1569454"/>
                  <a:gd name="connsiteY3-504" fmla="*/ 73929 h 468423"/>
                  <a:gd name="connsiteX4-505" fmla="*/ 755397 w 1569454"/>
                  <a:gd name="connsiteY4-506" fmla="*/ 111 h 468423"/>
                  <a:gd name="connsiteX5-507" fmla="*/ 1222120 w 1569454"/>
                  <a:gd name="connsiteY5-508" fmla="*/ 64404 h 468423"/>
                  <a:gd name="connsiteX6-509" fmla="*/ 1518984 w 1569454"/>
                  <a:gd name="connsiteY6-510" fmla="*/ 304116 h 468423"/>
                  <a:gd name="connsiteX7-511" fmla="*/ 1549147 w 1569454"/>
                  <a:gd name="connsiteY7-512" fmla="*/ 457311 h 468423"/>
                  <a:gd name="connsiteX0-513" fmla="*/ 151353 w 1569454"/>
                  <a:gd name="connsiteY0-514" fmla="*/ 468423 h 472612"/>
                  <a:gd name="connsiteX1-515" fmla="*/ 12448 w 1569454"/>
                  <a:gd name="connsiteY1-516" fmla="*/ 410479 h 472612"/>
                  <a:gd name="connsiteX2-517" fmla="*/ 41815 w 1569454"/>
                  <a:gd name="connsiteY2-518" fmla="*/ 267605 h 472612"/>
                  <a:gd name="connsiteX3-519" fmla="*/ 322803 w 1569454"/>
                  <a:gd name="connsiteY3-520" fmla="*/ 73929 h 472612"/>
                  <a:gd name="connsiteX4-521" fmla="*/ 755397 w 1569454"/>
                  <a:gd name="connsiteY4-522" fmla="*/ 111 h 472612"/>
                  <a:gd name="connsiteX5-523" fmla="*/ 1222120 w 1569454"/>
                  <a:gd name="connsiteY5-524" fmla="*/ 64404 h 472612"/>
                  <a:gd name="connsiteX6-525" fmla="*/ 1518984 w 1569454"/>
                  <a:gd name="connsiteY6-526" fmla="*/ 304116 h 472612"/>
                  <a:gd name="connsiteX7-527" fmla="*/ 1549147 w 1569454"/>
                  <a:gd name="connsiteY7-528" fmla="*/ 457311 h 472612"/>
                  <a:gd name="connsiteX0-529" fmla="*/ 164115 w 1570310"/>
                  <a:gd name="connsiteY0-530" fmla="*/ 454135 h 459389"/>
                  <a:gd name="connsiteX1-531" fmla="*/ 13304 w 1570310"/>
                  <a:gd name="connsiteY1-532" fmla="*/ 410479 h 459389"/>
                  <a:gd name="connsiteX2-533" fmla="*/ 42671 w 1570310"/>
                  <a:gd name="connsiteY2-534" fmla="*/ 267605 h 459389"/>
                  <a:gd name="connsiteX3-535" fmla="*/ 323659 w 1570310"/>
                  <a:gd name="connsiteY3-536" fmla="*/ 73929 h 459389"/>
                  <a:gd name="connsiteX4-537" fmla="*/ 756253 w 1570310"/>
                  <a:gd name="connsiteY4-538" fmla="*/ 111 h 459389"/>
                  <a:gd name="connsiteX5-539" fmla="*/ 1222976 w 1570310"/>
                  <a:gd name="connsiteY5-540" fmla="*/ 64404 h 459389"/>
                  <a:gd name="connsiteX6-541" fmla="*/ 1519840 w 1570310"/>
                  <a:gd name="connsiteY6-542" fmla="*/ 304116 h 459389"/>
                  <a:gd name="connsiteX7-543" fmla="*/ 1550003 w 1570310"/>
                  <a:gd name="connsiteY7-544" fmla="*/ 457311 h 459389"/>
                  <a:gd name="connsiteX0-545" fmla="*/ 159010 w 1569968"/>
                  <a:gd name="connsiteY0-546" fmla="*/ 473185 h 477105"/>
                  <a:gd name="connsiteX1-547" fmla="*/ 12962 w 1569968"/>
                  <a:gd name="connsiteY1-548" fmla="*/ 410479 h 477105"/>
                  <a:gd name="connsiteX2-549" fmla="*/ 42329 w 1569968"/>
                  <a:gd name="connsiteY2-550" fmla="*/ 267605 h 477105"/>
                  <a:gd name="connsiteX3-551" fmla="*/ 323317 w 1569968"/>
                  <a:gd name="connsiteY3-552" fmla="*/ 73929 h 477105"/>
                  <a:gd name="connsiteX4-553" fmla="*/ 755911 w 1569968"/>
                  <a:gd name="connsiteY4-554" fmla="*/ 111 h 477105"/>
                  <a:gd name="connsiteX5-555" fmla="*/ 1222634 w 1569968"/>
                  <a:gd name="connsiteY5-556" fmla="*/ 64404 h 477105"/>
                  <a:gd name="connsiteX6-557" fmla="*/ 1519498 w 1569968"/>
                  <a:gd name="connsiteY6-558" fmla="*/ 304116 h 477105"/>
                  <a:gd name="connsiteX7-559" fmla="*/ 1549661 w 1569968"/>
                  <a:gd name="connsiteY7-560" fmla="*/ 457311 h 477105"/>
                  <a:gd name="connsiteX0-561" fmla="*/ 159010 w 1569968"/>
                  <a:gd name="connsiteY0-562" fmla="*/ 473185 h 473185"/>
                  <a:gd name="connsiteX1-563" fmla="*/ 12962 w 1569968"/>
                  <a:gd name="connsiteY1-564" fmla="*/ 410479 h 473185"/>
                  <a:gd name="connsiteX2-565" fmla="*/ 42329 w 1569968"/>
                  <a:gd name="connsiteY2-566" fmla="*/ 267605 h 473185"/>
                  <a:gd name="connsiteX3-567" fmla="*/ 323317 w 1569968"/>
                  <a:gd name="connsiteY3-568" fmla="*/ 73929 h 473185"/>
                  <a:gd name="connsiteX4-569" fmla="*/ 755911 w 1569968"/>
                  <a:gd name="connsiteY4-570" fmla="*/ 111 h 473185"/>
                  <a:gd name="connsiteX5-571" fmla="*/ 1222634 w 1569968"/>
                  <a:gd name="connsiteY5-572" fmla="*/ 64404 h 473185"/>
                  <a:gd name="connsiteX6-573" fmla="*/ 1519498 w 1569968"/>
                  <a:gd name="connsiteY6-574" fmla="*/ 304116 h 473185"/>
                  <a:gd name="connsiteX7-575" fmla="*/ 1549661 w 1569968"/>
                  <a:gd name="connsiteY7-576" fmla="*/ 457311 h 473185"/>
                  <a:gd name="connsiteX0-577" fmla="*/ 132422 w 1543380"/>
                  <a:gd name="connsiteY0-578" fmla="*/ 473185 h 473185"/>
                  <a:gd name="connsiteX1-579" fmla="*/ 45905 w 1543380"/>
                  <a:gd name="connsiteY1-580" fmla="*/ 358091 h 473185"/>
                  <a:gd name="connsiteX2-581" fmla="*/ 15741 w 1543380"/>
                  <a:gd name="connsiteY2-582" fmla="*/ 267605 h 473185"/>
                  <a:gd name="connsiteX3-583" fmla="*/ 296729 w 1543380"/>
                  <a:gd name="connsiteY3-584" fmla="*/ 73929 h 473185"/>
                  <a:gd name="connsiteX4-585" fmla="*/ 729323 w 1543380"/>
                  <a:gd name="connsiteY4-586" fmla="*/ 111 h 473185"/>
                  <a:gd name="connsiteX5-587" fmla="*/ 1196046 w 1543380"/>
                  <a:gd name="connsiteY5-588" fmla="*/ 64404 h 473185"/>
                  <a:gd name="connsiteX6-589" fmla="*/ 1492910 w 1543380"/>
                  <a:gd name="connsiteY6-590" fmla="*/ 304116 h 473185"/>
                  <a:gd name="connsiteX7-591" fmla="*/ 1523073 w 1543380"/>
                  <a:gd name="connsiteY7-592" fmla="*/ 457311 h 473185"/>
                  <a:gd name="connsiteX0-593" fmla="*/ 96588 w 1507546"/>
                  <a:gd name="connsiteY0-594" fmla="*/ 473185 h 473185"/>
                  <a:gd name="connsiteX1-595" fmla="*/ 10071 w 1507546"/>
                  <a:gd name="connsiteY1-596" fmla="*/ 358091 h 473185"/>
                  <a:gd name="connsiteX2-597" fmla="*/ 29913 w 1507546"/>
                  <a:gd name="connsiteY2-598" fmla="*/ 169974 h 473185"/>
                  <a:gd name="connsiteX3-599" fmla="*/ 260895 w 1507546"/>
                  <a:gd name="connsiteY3-600" fmla="*/ 73929 h 473185"/>
                  <a:gd name="connsiteX4-601" fmla="*/ 693489 w 1507546"/>
                  <a:gd name="connsiteY4-602" fmla="*/ 111 h 473185"/>
                  <a:gd name="connsiteX5-603" fmla="*/ 1160212 w 1507546"/>
                  <a:gd name="connsiteY5-604" fmla="*/ 64404 h 473185"/>
                  <a:gd name="connsiteX6-605" fmla="*/ 1457076 w 1507546"/>
                  <a:gd name="connsiteY6-606" fmla="*/ 304116 h 473185"/>
                  <a:gd name="connsiteX7-607" fmla="*/ 1487239 w 1507546"/>
                  <a:gd name="connsiteY7-608" fmla="*/ 457311 h 473185"/>
                  <a:gd name="connsiteX0-609" fmla="*/ 99695 w 1510653"/>
                  <a:gd name="connsiteY0-610" fmla="*/ 473185 h 473185"/>
                  <a:gd name="connsiteX1-611" fmla="*/ 8416 w 1510653"/>
                  <a:gd name="connsiteY1-612" fmla="*/ 343804 h 473185"/>
                  <a:gd name="connsiteX2-613" fmla="*/ 33020 w 1510653"/>
                  <a:gd name="connsiteY2-614" fmla="*/ 169974 h 473185"/>
                  <a:gd name="connsiteX3-615" fmla="*/ 264002 w 1510653"/>
                  <a:gd name="connsiteY3-616" fmla="*/ 73929 h 473185"/>
                  <a:gd name="connsiteX4-617" fmla="*/ 696596 w 1510653"/>
                  <a:gd name="connsiteY4-618" fmla="*/ 111 h 473185"/>
                  <a:gd name="connsiteX5-619" fmla="*/ 1163319 w 1510653"/>
                  <a:gd name="connsiteY5-620" fmla="*/ 64404 h 473185"/>
                  <a:gd name="connsiteX6-621" fmla="*/ 1460183 w 1510653"/>
                  <a:gd name="connsiteY6-622" fmla="*/ 304116 h 473185"/>
                  <a:gd name="connsiteX7-623" fmla="*/ 1490346 w 1510653"/>
                  <a:gd name="connsiteY7-624" fmla="*/ 457311 h 473185"/>
                  <a:gd name="connsiteX0-625" fmla="*/ 116899 w 1527857"/>
                  <a:gd name="connsiteY0-626" fmla="*/ 473185 h 473185"/>
                  <a:gd name="connsiteX1-627" fmla="*/ 25620 w 1527857"/>
                  <a:gd name="connsiteY1-628" fmla="*/ 343804 h 473185"/>
                  <a:gd name="connsiteX2-629" fmla="*/ 21649 w 1527857"/>
                  <a:gd name="connsiteY2-630" fmla="*/ 143781 h 473185"/>
                  <a:gd name="connsiteX3-631" fmla="*/ 281206 w 1527857"/>
                  <a:gd name="connsiteY3-632" fmla="*/ 73929 h 473185"/>
                  <a:gd name="connsiteX4-633" fmla="*/ 713800 w 1527857"/>
                  <a:gd name="connsiteY4-634" fmla="*/ 111 h 473185"/>
                  <a:gd name="connsiteX5-635" fmla="*/ 1180523 w 1527857"/>
                  <a:gd name="connsiteY5-636" fmla="*/ 64404 h 473185"/>
                  <a:gd name="connsiteX6-637" fmla="*/ 1477387 w 1527857"/>
                  <a:gd name="connsiteY6-638" fmla="*/ 304116 h 473185"/>
                  <a:gd name="connsiteX7-639" fmla="*/ 1507550 w 1527857"/>
                  <a:gd name="connsiteY7-640" fmla="*/ 457311 h 473185"/>
                  <a:gd name="connsiteX0-641" fmla="*/ 107273 w 1518231"/>
                  <a:gd name="connsiteY0-642" fmla="*/ 473185 h 473185"/>
                  <a:gd name="connsiteX1-643" fmla="*/ 15994 w 1518231"/>
                  <a:gd name="connsiteY1-644" fmla="*/ 343804 h 473185"/>
                  <a:gd name="connsiteX2-645" fmla="*/ 26310 w 1518231"/>
                  <a:gd name="connsiteY2-646" fmla="*/ 174738 h 473185"/>
                  <a:gd name="connsiteX3-647" fmla="*/ 271580 w 1518231"/>
                  <a:gd name="connsiteY3-648" fmla="*/ 73929 h 473185"/>
                  <a:gd name="connsiteX4-649" fmla="*/ 704174 w 1518231"/>
                  <a:gd name="connsiteY4-650" fmla="*/ 111 h 473185"/>
                  <a:gd name="connsiteX5-651" fmla="*/ 1170897 w 1518231"/>
                  <a:gd name="connsiteY5-652" fmla="*/ 64404 h 473185"/>
                  <a:gd name="connsiteX6-653" fmla="*/ 1467761 w 1518231"/>
                  <a:gd name="connsiteY6-654" fmla="*/ 304116 h 473185"/>
                  <a:gd name="connsiteX7-655" fmla="*/ 1497924 w 1518231"/>
                  <a:gd name="connsiteY7-656" fmla="*/ 457311 h 473185"/>
                  <a:gd name="connsiteX0-657" fmla="*/ 105845 w 1516803"/>
                  <a:gd name="connsiteY0-658" fmla="*/ 473185 h 473185"/>
                  <a:gd name="connsiteX1-659" fmla="*/ 14566 w 1516803"/>
                  <a:gd name="connsiteY1-660" fmla="*/ 343804 h 473185"/>
                  <a:gd name="connsiteX2-661" fmla="*/ 27263 w 1516803"/>
                  <a:gd name="connsiteY2-662" fmla="*/ 162831 h 473185"/>
                  <a:gd name="connsiteX3-663" fmla="*/ 270152 w 1516803"/>
                  <a:gd name="connsiteY3-664" fmla="*/ 73929 h 473185"/>
                  <a:gd name="connsiteX4-665" fmla="*/ 702746 w 1516803"/>
                  <a:gd name="connsiteY4-666" fmla="*/ 111 h 473185"/>
                  <a:gd name="connsiteX5-667" fmla="*/ 1169469 w 1516803"/>
                  <a:gd name="connsiteY5-668" fmla="*/ 64404 h 473185"/>
                  <a:gd name="connsiteX6-669" fmla="*/ 1466333 w 1516803"/>
                  <a:gd name="connsiteY6-670" fmla="*/ 304116 h 473185"/>
                  <a:gd name="connsiteX7-671" fmla="*/ 1496496 w 1516803"/>
                  <a:gd name="connsiteY7-672" fmla="*/ 457311 h 473185"/>
                  <a:gd name="connsiteX0-673" fmla="*/ 106932 w 1517890"/>
                  <a:gd name="connsiteY0-674" fmla="*/ 473499 h 473499"/>
                  <a:gd name="connsiteX1-675" fmla="*/ 15653 w 1517890"/>
                  <a:gd name="connsiteY1-676" fmla="*/ 344118 h 473499"/>
                  <a:gd name="connsiteX2-677" fmla="*/ 28350 w 1517890"/>
                  <a:gd name="connsiteY2-678" fmla="*/ 163145 h 473499"/>
                  <a:gd name="connsiteX3-679" fmla="*/ 287907 w 1517890"/>
                  <a:gd name="connsiteY3-680" fmla="*/ 43287 h 473499"/>
                  <a:gd name="connsiteX4-681" fmla="*/ 703833 w 1517890"/>
                  <a:gd name="connsiteY4-682" fmla="*/ 425 h 473499"/>
                  <a:gd name="connsiteX5-683" fmla="*/ 1170556 w 1517890"/>
                  <a:gd name="connsiteY5-684" fmla="*/ 64718 h 473499"/>
                  <a:gd name="connsiteX6-685" fmla="*/ 1467420 w 1517890"/>
                  <a:gd name="connsiteY6-686" fmla="*/ 304430 h 473499"/>
                  <a:gd name="connsiteX7-687" fmla="*/ 1497583 w 1517890"/>
                  <a:gd name="connsiteY7-688" fmla="*/ 457625 h 473499"/>
                  <a:gd name="connsiteX0-689" fmla="*/ 106932 w 1517890"/>
                  <a:gd name="connsiteY0-690" fmla="*/ 475847 h 475847"/>
                  <a:gd name="connsiteX1-691" fmla="*/ 15653 w 1517890"/>
                  <a:gd name="connsiteY1-692" fmla="*/ 346466 h 475847"/>
                  <a:gd name="connsiteX2-693" fmla="*/ 28350 w 1517890"/>
                  <a:gd name="connsiteY2-694" fmla="*/ 165493 h 475847"/>
                  <a:gd name="connsiteX3-695" fmla="*/ 287907 w 1517890"/>
                  <a:gd name="connsiteY3-696" fmla="*/ 45635 h 475847"/>
                  <a:gd name="connsiteX4-697" fmla="*/ 720501 w 1517890"/>
                  <a:gd name="connsiteY4-698" fmla="*/ 391 h 475847"/>
                  <a:gd name="connsiteX5-699" fmla="*/ 1170556 w 1517890"/>
                  <a:gd name="connsiteY5-700" fmla="*/ 67066 h 475847"/>
                  <a:gd name="connsiteX6-701" fmla="*/ 1467420 w 1517890"/>
                  <a:gd name="connsiteY6-702" fmla="*/ 306778 h 475847"/>
                  <a:gd name="connsiteX7-703" fmla="*/ 1497583 w 1517890"/>
                  <a:gd name="connsiteY7-704" fmla="*/ 459973 h 475847"/>
                  <a:gd name="connsiteX0-705" fmla="*/ 106932 w 1518893"/>
                  <a:gd name="connsiteY0-706" fmla="*/ 476187 h 476187"/>
                  <a:gd name="connsiteX1-707" fmla="*/ 15653 w 1518893"/>
                  <a:gd name="connsiteY1-708" fmla="*/ 346806 h 476187"/>
                  <a:gd name="connsiteX2-709" fmla="*/ 28350 w 1518893"/>
                  <a:gd name="connsiteY2-710" fmla="*/ 165833 h 476187"/>
                  <a:gd name="connsiteX3-711" fmla="*/ 287907 w 1518893"/>
                  <a:gd name="connsiteY3-712" fmla="*/ 45975 h 476187"/>
                  <a:gd name="connsiteX4-713" fmla="*/ 720501 w 1518893"/>
                  <a:gd name="connsiteY4-714" fmla="*/ 731 h 476187"/>
                  <a:gd name="connsiteX5-715" fmla="*/ 1149125 w 1518893"/>
                  <a:gd name="connsiteY5-716" fmla="*/ 76931 h 476187"/>
                  <a:gd name="connsiteX6-717" fmla="*/ 1467420 w 1518893"/>
                  <a:gd name="connsiteY6-718" fmla="*/ 307118 h 476187"/>
                  <a:gd name="connsiteX7-719" fmla="*/ 1497583 w 1518893"/>
                  <a:gd name="connsiteY7-720" fmla="*/ 460313 h 476187"/>
                  <a:gd name="connsiteX0-721" fmla="*/ 106932 w 1518893"/>
                  <a:gd name="connsiteY0-722" fmla="*/ 494971 h 494971"/>
                  <a:gd name="connsiteX1-723" fmla="*/ 15653 w 1518893"/>
                  <a:gd name="connsiteY1-724" fmla="*/ 365590 h 494971"/>
                  <a:gd name="connsiteX2-725" fmla="*/ 28350 w 1518893"/>
                  <a:gd name="connsiteY2-726" fmla="*/ 184617 h 494971"/>
                  <a:gd name="connsiteX3-727" fmla="*/ 287907 w 1518893"/>
                  <a:gd name="connsiteY3-728" fmla="*/ 64759 h 494971"/>
                  <a:gd name="connsiteX4-729" fmla="*/ 749076 w 1518893"/>
                  <a:gd name="connsiteY4-730" fmla="*/ 465 h 494971"/>
                  <a:gd name="connsiteX5-731" fmla="*/ 1149125 w 1518893"/>
                  <a:gd name="connsiteY5-732" fmla="*/ 95715 h 494971"/>
                  <a:gd name="connsiteX6-733" fmla="*/ 1467420 w 1518893"/>
                  <a:gd name="connsiteY6-734" fmla="*/ 325902 h 494971"/>
                  <a:gd name="connsiteX7-735" fmla="*/ 1497583 w 1518893"/>
                  <a:gd name="connsiteY7-736" fmla="*/ 479097 h 494971"/>
                  <a:gd name="connsiteX0-737" fmla="*/ 109158 w 1521119"/>
                  <a:gd name="connsiteY0-738" fmla="*/ 497551 h 497551"/>
                  <a:gd name="connsiteX1-739" fmla="*/ 17879 w 1521119"/>
                  <a:gd name="connsiteY1-740" fmla="*/ 368170 h 497551"/>
                  <a:gd name="connsiteX2-741" fmla="*/ 30576 w 1521119"/>
                  <a:gd name="connsiteY2-742" fmla="*/ 187197 h 497551"/>
                  <a:gd name="connsiteX3-743" fmla="*/ 323471 w 1521119"/>
                  <a:gd name="connsiteY3-744" fmla="*/ 38764 h 497551"/>
                  <a:gd name="connsiteX4-745" fmla="*/ 751302 w 1521119"/>
                  <a:gd name="connsiteY4-746" fmla="*/ 3045 h 497551"/>
                  <a:gd name="connsiteX5-747" fmla="*/ 1151351 w 1521119"/>
                  <a:gd name="connsiteY5-748" fmla="*/ 98295 h 497551"/>
                  <a:gd name="connsiteX6-749" fmla="*/ 1469646 w 1521119"/>
                  <a:gd name="connsiteY6-750" fmla="*/ 328482 h 497551"/>
                  <a:gd name="connsiteX7-751" fmla="*/ 1499809 w 1521119"/>
                  <a:gd name="connsiteY7-752" fmla="*/ 481677 h 497551"/>
                  <a:gd name="connsiteX0-753" fmla="*/ 109158 w 1498323"/>
                  <a:gd name="connsiteY0-754" fmla="*/ 497551 h 503109"/>
                  <a:gd name="connsiteX1-755" fmla="*/ 17879 w 1498323"/>
                  <a:gd name="connsiteY1-756" fmla="*/ 368170 h 503109"/>
                  <a:gd name="connsiteX2-757" fmla="*/ 30576 w 1498323"/>
                  <a:gd name="connsiteY2-758" fmla="*/ 187197 h 503109"/>
                  <a:gd name="connsiteX3-759" fmla="*/ 323471 w 1498323"/>
                  <a:gd name="connsiteY3-760" fmla="*/ 38764 h 503109"/>
                  <a:gd name="connsiteX4-761" fmla="*/ 751302 w 1498323"/>
                  <a:gd name="connsiteY4-762" fmla="*/ 3045 h 503109"/>
                  <a:gd name="connsiteX5-763" fmla="*/ 1151351 w 1498323"/>
                  <a:gd name="connsiteY5-764" fmla="*/ 98295 h 503109"/>
                  <a:gd name="connsiteX6-765" fmla="*/ 1469646 w 1498323"/>
                  <a:gd name="connsiteY6-766" fmla="*/ 328482 h 503109"/>
                  <a:gd name="connsiteX7-767" fmla="*/ 1459328 w 1498323"/>
                  <a:gd name="connsiteY7-768" fmla="*/ 503109 h 503109"/>
                  <a:gd name="connsiteX0-769" fmla="*/ 109158 w 1521501"/>
                  <a:gd name="connsiteY0-770" fmla="*/ 497551 h 503109"/>
                  <a:gd name="connsiteX1-771" fmla="*/ 17879 w 1521501"/>
                  <a:gd name="connsiteY1-772" fmla="*/ 368170 h 503109"/>
                  <a:gd name="connsiteX2-773" fmla="*/ 30576 w 1521501"/>
                  <a:gd name="connsiteY2-774" fmla="*/ 187197 h 503109"/>
                  <a:gd name="connsiteX3-775" fmla="*/ 323471 w 1521501"/>
                  <a:gd name="connsiteY3-776" fmla="*/ 38764 h 503109"/>
                  <a:gd name="connsiteX4-777" fmla="*/ 751302 w 1521501"/>
                  <a:gd name="connsiteY4-778" fmla="*/ 3045 h 503109"/>
                  <a:gd name="connsiteX5-779" fmla="*/ 1151351 w 1521501"/>
                  <a:gd name="connsiteY5-780" fmla="*/ 98295 h 503109"/>
                  <a:gd name="connsiteX6-781" fmla="*/ 1469646 w 1521501"/>
                  <a:gd name="connsiteY6-782" fmla="*/ 328482 h 503109"/>
                  <a:gd name="connsiteX7-783" fmla="*/ 1459328 w 1521501"/>
                  <a:gd name="connsiteY7-784" fmla="*/ 503109 h 503109"/>
                  <a:gd name="connsiteX0-785" fmla="*/ 109158 w 1533202"/>
                  <a:gd name="connsiteY0-786" fmla="*/ 497551 h 503109"/>
                  <a:gd name="connsiteX1-787" fmla="*/ 17879 w 1533202"/>
                  <a:gd name="connsiteY1-788" fmla="*/ 368170 h 503109"/>
                  <a:gd name="connsiteX2-789" fmla="*/ 30576 w 1533202"/>
                  <a:gd name="connsiteY2-790" fmla="*/ 187197 h 503109"/>
                  <a:gd name="connsiteX3-791" fmla="*/ 323471 w 1533202"/>
                  <a:gd name="connsiteY3-792" fmla="*/ 38764 h 503109"/>
                  <a:gd name="connsiteX4-793" fmla="*/ 751302 w 1533202"/>
                  <a:gd name="connsiteY4-794" fmla="*/ 3045 h 503109"/>
                  <a:gd name="connsiteX5-795" fmla="*/ 1151351 w 1533202"/>
                  <a:gd name="connsiteY5-796" fmla="*/ 98295 h 503109"/>
                  <a:gd name="connsiteX6-797" fmla="*/ 1493459 w 1533202"/>
                  <a:gd name="connsiteY6-798" fmla="*/ 292763 h 503109"/>
                  <a:gd name="connsiteX7-799" fmla="*/ 1459328 w 1533202"/>
                  <a:gd name="connsiteY7-800" fmla="*/ 503109 h 503109"/>
                  <a:gd name="connsiteX0-801" fmla="*/ 109158 w 1546895"/>
                  <a:gd name="connsiteY0-802" fmla="*/ 497551 h 503109"/>
                  <a:gd name="connsiteX1-803" fmla="*/ 17879 w 1546895"/>
                  <a:gd name="connsiteY1-804" fmla="*/ 368170 h 503109"/>
                  <a:gd name="connsiteX2-805" fmla="*/ 30576 w 1546895"/>
                  <a:gd name="connsiteY2-806" fmla="*/ 187197 h 503109"/>
                  <a:gd name="connsiteX3-807" fmla="*/ 323471 w 1546895"/>
                  <a:gd name="connsiteY3-808" fmla="*/ 38764 h 503109"/>
                  <a:gd name="connsiteX4-809" fmla="*/ 751302 w 1546895"/>
                  <a:gd name="connsiteY4-810" fmla="*/ 3045 h 503109"/>
                  <a:gd name="connsiteX5-811" fmla="*/ 1151351 w 1546895"/>
                  <a:gd name="connsiteY5-812" fmla="*/ 98295 h 503109"/>
                  <a:gd name="connsiteX6-813" fmla="*/ 1493459 w 1546895"/>
                  <a:gd name="connsiteY6-814" fmla="*/ 292763 h 503109"/>
                  <a:gd name="connsiteX7-815" fmla="*/ 1459328 w 1546895"/>
                  <a:gd name="connsiteY7-816" fmla="*/ 503109 h 503109"/>
                  <a:gd name="connsiteX0-817" fmla="*/ 109158 w 1545223"/>
                  <a:gd name="connsiteY0-818" fmla="*/ 497551 h 497551"/>
                  <a:gd name="connsiteX1-819" fmla="*/ 17879 w 1545223"/>
                  <a:gd name="connsiteY1-820" fmla="*/ 368170 h 497551"/>
                  <a:gd name="connsiteX2-821" fmla="*/ 30576 w 1545223"/>
                  <a:gd name="connsiteY2-822" fmla="*/ 187197 h 497551"/>
                  <a:gd name="connsiteX3-823" fmla="*/ 323471 w 1545223"/>
                  <a:gd name="connsiteY3-824" fmla="*/ 38764 h 497551"/>
                  <a:gd name="connsiteX4-825" fmla="*/ 751302 w 1545223"/>
                  <a:gd name="connsiteY4-826" fmla="*/ 3045 h 497551"/>
                  <a:gd name="connsiteX5-827" fmla="*/ 1151351 w 1545223"/>
                  <a:gd name="connsiteY5-828" fmla="*/ 98295 h 497551"/>
                  <a:gd name="connsiteX6-829" fmla="*/ 1493459 w 1545223"/>
                  <a:gd name="connsiteY6-830" fmla="*/ 292763 h 497551"/>
                  <a:gd name="connsiteX7-831" fmla="*/ 1480759 w 1545223"/>
                  <a:gd name="connsiteY7-832" fmla="*/ 484059 h 497551"/>
                  <a:gd name="connsiteX0-833" fmla="*/ 109158 w 1545223"/>
                  <a:gd name="connsiteY0-834" fmla="*/ 497551 h 497551"/>
                  <a:gd name="connsiteX1-835" fmla="*/ 17879 w 1545223"/>
                  <a:gd name="connsiteY1-836" fmla="*/ 368170 h 497551"/>
                  <a:gd name="connsiteX2-837" fmla="*/ 30576 w 1545223"/>
                  <a:gd name="connsiteY2-838" fmla="*/ 187197 h 497551"/>
                  <a:gd name="connsiteX3-839" fmla="*/ 323471 w 1545223"/>
                  <a:gd name="connsiteY3-840" fmla="*/ 38764 h 497551"/>
                  <a:gd name="connsiteX4-841" fmla="*/ 751302 w 1545223"/>
                  <a:gd name="connsiteY4-842" fmla="*/ 3045 h 497551"/>
                  <a:gd name="connsiteX5-843" fmla="*/ 1151351 w 1545223"/>
                  <a:gd name="connsiteY5-844" fmla="*/ 98295 h 497551"/>
                  <a:gd name="connsiteX6-845" fmla="*/ 1493459 w 1545223"/>
                  <a:gd name="connsiteY6-846" fmla="*/ 292763 h 497551"/>
                  <a:gd name="connsiteX7-847" fmla="*/ 1480759 w 1545223"/>
                  <a:gd name="connsiteY7-848" fmla="*/ 488821 h 497551"/>
                  <a:gd name="connsiteX0-849" fmla="*/ 109158 w 1545223"/>
                  <a:gd name="connsiteY0-850" fmla="*/ 497551 h 497551"/>
                  <a:gd name="connsiteX1-851" fmla="*/ 17879 w 1545223"/>
                  <a:gd name="connsiteY1-852" fmla="*/ 368170 h 497551"/>
                  <a:gd name="connsiteX2-853" fmla="*/ 30576 w 1545223"/>
                  <a:gd name="connsiteY2-854" fmla="*/ 187197 h 497551"/>
                  <a:gd name="connsiteX3-855" fmla="*/ 323471 w 1545223"/>
                  <a:gd name="connsiteY3-856" fmla="*/ 38764 h 497551"/>
                  <a:gd name="connsiteX4-857" fmla="*/ 751302 w 1545223"/>
                  <a:gd name="connsiteY4-858" fmla="*/ 3045 h 497551"/>
                  <a:gd name="connsiteX5-859" fmla="*/ 1151351 w 1545223"/>
                  <a:gd name="connsiteY5-860" fmla="*/ 98295 h 497551"/>
                  <a:gd name="connsiteX6-861" fmla="*/ 1493459 w 1545223"/>
                  <a:gd name="connsiteY6-862" fmla="*/ 292763 h 497551"/>
                  <a:gd name="connsiteX7-863" fmla="*/ 1480759 w 1545223"/>
                  <a:gd name="connsiteY7-864" fmla="*/ 488821 h 497551"/>
                  <a:gd name="connsiteX0-865" fmla="*/ 126778 w 1546175"/>
                  <a:gd name="connsiteY0-866" fmla="*/ 488026 h 488821"/>
                  <a:gd name="connsiteX1-867" fmla="*/ 18831 w 1546175"/>
                  <a:gd name="connsiteY1-868" fmla="*/ 368170 h 488821"/>
                  <a:gd name="connsiteX2-869" fmla="*/ 31528 w 1546175"/>
                  <a:gd name="connsiteY2-870" fmla="*/ 187197 h 488821"/>
                  <a:gd name="connsiteX3-871" fmla="*/ 324423 w 1546175"/>
                  <a:gd name="connsiteY3-872" fmla="*/ 38764 h 488821"/>
                  <a:gd name="connsiteX4-873" fmla="*/ 752254 w 1546175"/>
                  <a:gd name="connsiteY4-874" fmla="*/ 3045 h 488821"/>
                  <a:gd name="connsiteX5-875" fmla="*/ 1152303 w 1546175"/>
                  <a:gd name="connsiteY5-876" fmla="*/ 98295 h 488821"/>
                  <a:gd name="connsiteX6-877" fmla="*/ 1494411 w 1546175"/>
                  <a:gd name="connsiteY6-878" fmla="*/ 292763 h 488821"/>
                  <a:gd name="connsiteX7-879" fmla="*/ 1481711 w 1546175"/>
                  <a:gd name="connsiteY7-880" fmla="*/ 488821 h 488821"/>
                  <a:gd name="connsiteX0-881" fmla="*/ 126778 w 1546175"/>
                  <a:gd name="connsiteY0-882" fmla="*/ 488026 h 488821"/>
                  <a:gd name="connsiteX1-883" fmla="*/ 18831 w 1546175"/>
                  <a:gd name="connsiteY1-884" fmla="*/ 368170 h 488821"/>
                  <a:gd name="connsiteX2-885" fmla="*/ 31528 w 1546175"/>
                  <a:gd name="connsiteY2-886" fmla="*/ 187197 h 488821"/>
                  <a:gd name="connsiteX3-887" fmla="*/ 324423 w 1546175"/>
                  <a:gd name="connsiteY3-888" fmla="*/ 38764 h 488821"/>
                  <a:gd name="connsiteX4-889" fmla="*/ 752254 w 1546175"/>
                  <a:gd name="connsiteY4-890" fmla="*/ 3045 h 488821"/>
                  <a:gd name="connsiteX5-891" fmla="*/ 1152303 w 1546175"/>
                  <a:gd name="connsiteY5-892" fmla="*/ 98295 h 488821"/>
                  <a:gd name="connsiteX6-893" fmla="*/ 1494411 w 1546175"/>
                  <a:gd name="connsiteY6-894" fmla="*/ 292763 h 488821"/>
                  <a:gd name="connsiteX7-895" fmla="*/ 1481711 w 1546175"/>
                  <a:gd name="connsiteY7-896" fmla="*/ 488821 h 488821"/>
                  <a:gd name="connsiteX0-897" fmla="*/ 117592 w 1536989"/>
                  <a:gd name="connsiteY0-898" fmla="*/ 488026 h 488821"/>
                  <a:gd name="connsiteX1-899" fmla="*/ 31077 w 1536989"/>
                  <a:gd name="connsiteY1-900" fmla="*/ 391983 h 488821"/>
                  <a:gd name="connsiteX2-901" fmla="*/ 22342 w 1536989"/>
                  <a:gd name="connsiteY2-902" fmla="*/ 187197 h 488821"/>
                  <a:gd name="connsiteX3-903" fmla="*/ 315237 w 1536989"/>
                  <a:gd name="connsiteY3-904" fmla="*/ 38764 h 488821"/>
                  <a:gd name="connsiteX4-905" fmla="*/ 743068 w 1536989"/>
                  <a:gd name="connsiteY4-906" fmla="*/ 3045 h 488821"/>
                  <a:gd name="connsiteX5-907" fmla="*/ 1143117 w 1536989"/>
                  <a:gd name="connsiteY5-908" fmla="*/ 98295 h 488821"/>
                  <a:gd name="connsiteX6-909" fmla="*/ 1485225 w 1536989"/>
                  <a:gd name="connsiteY6-910" fmla="*/ 292763 h 488821"/>
                  <a:gd name="connsiteX7-911" fmla="*/ 1472525 w 1536989"/>
                  <a:gd name="connsiteY7-912" fmla="*/ 488821 h 488821"/>
                  <a:gd name="connsiteX0-913" fmla="*/ 130860 w 1550257"/>
                  <a:gd name="connsiteY0-914" fmla="*/ 487628 h 488423"/>
                  <a:gd name="connsiteX1-915" fmla="*/ 44345 w 1550257"/>
                  <a:gd name="connsiteY1-916" fmla="*/ 391585 h 488423"/>
                  <a:gd name="connsiteX2-917" fmla="*/ 18941 w 1550257"/>
                  <a:gd name="connsiteY2-918" fmla="*/ 160605 h 488423"/>
                  <a:gd name="connsiteX3-919" fmla="*/ 328505 w 1550257"/>
                  <a:gd name="connsiteY3-920" fmla="*/ 38366 h 488423"/>
                  <a:gd name="connsiteX4-921" fmla="*/ 756336 w 1550257"/>
                  <a:gd name="connsiteY4-922" fmla="*/ 2647 h 488423"/>
                  <a:gd name="connsiteX5-923" fmla="*/ 1156385 w 1550257"/>
                  <a:gd name="connsiteY5-924" fmla="*/ 97897 h 488423"/>
                  <a:gd name="connsiteX6-925" fmla="*/ 1498493 w 1550257"/>
                  <a:gd name="connsiteY6-926" fmla="*/ 292365 h 488423"/>
                  <a:gd name="connsiteX7-927" fmla="*/ 1485793 w 1550257"/>
                  <a:gd name="connsiteY7-928" fmla="*/ 488423 h 488423"/>
                  <a:gd name="connsiteX0-929" fmla="*/ 133711 w 1553108"/>
                  <a:gd name="connsiteY0-930" fmla="*/ 487628 h 488423"/>
                  <a:gd name="connsiteX1-931" fmla="*/ 37671 w 1553108"/>
                  <a:gd name="connsiteY1-932" fmla="*/ 401110 h 488423"/>
                  <a:gd name="connsiteX2-933" fmla="*/ 21792 w 1553108"/>
                  <a:gd name="connsiteY2-934" fmla="*/ 160605 h 488423"/>
                  <a:gd name="connsiteX3-935" fmla="*/ 331356 w 1553108"/>
                  <a:gd name="connsiteY3-936" fmla="*/ 38366 h 488423"/>
                  <a:gd name="connsiteX4-937" fmla="*/ 759187 w 1553108"/>
                  <a:gd name="connsiteY4-938" fmla="*/ 2647 h 488423"/>
                  <a:gd name="connsiteX5-939" fmla="*/ 1159236 w 1553108"/>
                  <a:gd name="connsiteY5-940" fmla="*/ 97897 h 488423"/>
                  <a:gd name="connsiteX6-941" fmla="*/ 1501344 w 1553108"/>
                  <a:gd name="connsiteY6-942" fmla="*/ 292365 h 488423"/>
                  <a:gd name="connsiteX7-943" fmla="*/ 1488644 w 1553108"/>
                  <a:gd name="connsiteY7-944" fmla="*/ 488423 h 488423"/>
                  <a:gd name="connsiteX0-945" fmla="*/ 133711 w 1536680"/>
                  <a:gd name="connsiteY0-946" fmla="*/ 487628 h 490804"/>
                  <a:gd name="connsiteX1-947" fmla="*/ 37671 w 1536680"/>
                  <a:gd name="connsiteY1-948" fmla="*/ 401110 h 490804"/>
                  <a:gd name="connsiteX2-949" fmla="*/ 21792 w 1536680"/>
                  <a:gd name="connsiteY2-950" fmla="*/ 160605 h 490804"/>
                  <a:gd name="connsiteX3-951" fmla="*/ 331356 w 1536680"/>
                  <a:gd name="connsiteY3-952" fmla="*/ 38366 h 490804"/>
                  <a:gd name="connsiteX4-953" fmla="*/ 759187 w 1536680"/>
                  <a:gd name="connsiteY4-954" fmla="*/ 2647 h 490804"/>
                  <a:gd name="connsiteX5-955" fmla="*/ 1159236 w 1536680"/>
                  <a:gd name="connsiteY5-956" fmla="*/ 97897 h 490804"/>
                  <a:gd name="connsiteX6-957" fmla="*/ 1501344 w 1536680"/>
                  <a:gd name="connsiteY6-958" fmla="*/ 292365 h 490804"/>
                  <a:gd name="connsiteX7-959" fmla="*/ 1458326 w 1536680"/>
                  <a:gd name="connsiteY7-960" fmla="*/ 490804 h 490804"/>
                  <a:gd name="connsiteX0-961" fmla="*/ 133711 w 1544216"/>
                  <a:gd name="connsiteY0-962" fmla="*/ 487628 h 490804"/>
                  <a:gd name="connsiteX1-963" fmla="*/ 37671 w 1544216"/>
                  <a:gd name="connsiteY1-964" fmla="*/ 401110 h 490804"/>
                  <a:gd name="connsiteX2-965" fmla="*/ 21792 w 1544216"/>
                  <a:gd name="connsiteY2-966" fmla="*/ 160605 h 490804"/>
                  <a:gd name="connsiteX3-967" fmla="*/ 331356 w 1544216"/>
                  <a:gd name="connsiteY3-968" fmla="*/ 38366 h 490804"/>
                  <a:gd name="connsiteX4-969" fmla="*/ 759187 w 1544216"/>
                  <a:gd name="connsiteY4-970" fmla="*/ 2647 h 490804"/>
                  <a:gd name="connsiteX5-971" fmla="*/ 1159236 w 1544216"/>
                  <a:gd name="connsiteY5-972" fmla="*/ 97897 h 490804"/>
                  <a:gd name="connsiteX6-973" fmla="*/ 1501344 w 1544216"/>
                  <a:gd name="connsiteY6-974" fmla="*/ 292365 h 490804"/>
                  <a:gd name="connsiteX7-975" fmla="*/ 1458326 w 1544216"/>
                  <a:gd name="connsiteY7-976" fmla="*/ 490804 h 490804"/>
                  <a:gd name="connsiteX0-977" fmla="*/ 115761 w 1526266"/>
                  <a:gd name="connsiteY0-978" fmla="*/ 487388 h 490564"/>
                  <a:gd name="connsiteX1-979" fmla="*/ 19721 w 1526266"/>
                  <a:gd name="connsiteY1-980" fmla="*/ 400870 h 490564"/>
                  <a:gd name="connsiteX2-981" fmla="*/ 28648 w 1526266"/>
                  <a:gd name="connsiteY2-982" fmla="*/ 141315 h 490564"/>
                  <a:gd name="connsiteX3-983" fmla="*/ 313406 w 1526266"/>
                  <a:gd name="connsiteY3-984" fmla="*/ 38126 h 490564"/>
                  <a:gd name="connsiteX4-985" fmla="*/ 741237 w 1526266"/>
                  <a:gd name="connsiteY4-986" fmla="*/ 2407 h 490564"/>
                  <a:gd name="connsiteX5-987" fmla="*/ 1141286 w 1526266"/>
                  <a:gd name="connsiteY5-988" fmla="*/ 97657 h 490564"/>
                  <a:gd name="connsiteX6-989" fmla="*/ 1483394 w 1526266"/>
                  <a:gd name="connsiteY6-990" fmla="*/ 292125 h 490564"/>
                  <a:gd name="connsiteX7-991" fmla="*/ 1440376 w 1526266"/>
                  <a:gd name="connsiteY7-992" fmla="*/ 490564 h 490564"/>
                  <a:gd name="connsiteX0-993" fmla="*/ 110981 w 1521486"/>
                  <a:gd name="connsiteY0-994" fmla="*/ 487388 h 490564"/>
                  <a:gd name="connsiteX1-995" fmla="*/ 25965 w 1521486"/>
                  <a:gd name="connsiteY1-996" fmla="*/ 396107 h 490564"/>
                  <a:gd name="connsiteX2-997" fmla="*/ 23868 w 1521486"/>
                  <a:gd name="connsiteY2-998" fmla="*/ 141315 h 490564"/>
                  <a:gd name="connsiteX3-999" fmla="*/ 308626 w 1521486"/>
                  <a:gd name="connsiteY3-1000" fmla="*/ 38126 h 490564"/>
                  <a:gd name="connsiteX4-1001" fmla="*/ 736457 w 1521486"/>
                  <a:gd name="connsiteY4-1002" fmla="*/ 2407 h 490564"/>
                  <a:gd name="connsiteX5-1003" fmla="*/ 1136506 w 1521486"/>
                  <a:gd name="connsiteY5-1004" fmla="*/ 97657 h 490564"/>
                  <a:gd name="connsiteX6-1005" fmla="*/ 1478614 w 1521486"/>
                  <a:gd name="connsiteY6-1006" fmla="*/ 292125 h 490564"/>
                  <a:gd name="connsiteX7-1007" fmla="*/ 1435596 w 1521486"/>
                  <a:gd name="connsiteY7-1008" fmla="*/ 490564 h 490564"/>
                  <a:gd name="connsiteX0-1009" fmla="*/ 125378 w 1522103"/>
                  <a:gd name="connsiteY0-1010" fmla="*/ 492151 h 492151"/>
                  <a:gd name="connsiteX1-1011" fmla="*/ 26582 w 1522103"/>
                  <a:gd name="connsiteY1-1012" fmla="*/ 396107 h 492151"/>
                  <a:gd name="connsiteX2-1013" fmla="*/ 24485 w 1522103"/>
                  <a:gd name="connsiteY2-1014" fmla="*/ 141315 h 492151"/>
                  <a:gd name="connsiteX3-1015" fmla="*/ 309243 w 1522103"/>
                  <a:gd name="connsiteY3-1016" fmla="*/ 38126 h 492151"/>
                  <a:gd name="connsiteX4-1017" fmla="*/ 737074 w 1522103"/>
                  <a:gd name="connsiteY4-1018" fmla="*/ 2407 h 492151"/>
                  <a:gd name="connsiteX5-1019" fmla="*/ 1137123 w 1522103"/>
                  <a:gd name="connsiteY5-1020" fmla="*/ 97657 h 492151"/>
                  <a:gd name="connsiteX6-1021" fmla="*/ 1479231 w 1522103"/>
                  <a:gd name="connsiteY6-1022" fmla="*/ 292125 h 492151"/>
                  <a:gd name="connsiteX7-1023" fmla="*/ 1436213 w 1522103"/>
                  <a:gd name="connsiteY7-1024" fmla="*/ 490564 h 492151"/>
                  <a:gd name="connsiteX0-1025" fmla="*/ 125378 w 1522103"/>
                  <a:gd name="connsiteY0-1026" fmla="*/ 492151 h 494199"/>
                  <a:gd name="connsiteX1-1027" fmla="*/ 26582 w 1522103"/>
                  <a:gd name="connsiteY1-1028" fmla="*/ 396107 h 494199"/>
                  <a:gd name="connsiteX2-1029" fmla="*/ 24485 w 1522103"/>
                  <a:gd name="connsiteY2-1030" fmla="*/ 141315 h 494199"/>
                  <a:gd name="connsiteX3-1031" fmla="*/ 309243 w 1522103"/>
                  <a:gd name="connsiteY3-1032" fmla="*/ 38126 h 494199"/>
                  <a:gd name="connsiteX4-1033" fmla="*/ 737074 w 1522103"/>
                  <a:gd name="connsiteY4-1034" fmla="*/ 2407 h 494199"/>
                  <a:gd name="connsiteX5-1035" fmla="*/ 1137123 w 1522103"/>
                  <a:gd name="connsiteY5-1036" fmla="*/ 97657 h 494199"/>
                  <a:gd name="connsiteX6-1037" fmla="*/ 1479231 w 1522103"/>
                  <a:gd name="connsiteY6-1038" fmla="*/ 292125 h 494199"/>
                  <a:gd name="connsiteX7-1039" fmla="*/ 1436213 w 1522103"/>
                  <a:gd name="connsiteY7-1040" fmla="*/ 490564 h 494199"/>
                  <a:gd name="connsiteX0-1041" fmla="*/ 139796 w 1522740"/>
                  <a:gd name="connsiteY0-1042" fmla="*/ 475483 h 490564"/>
                  <a:gd name="connsiteX1-1043" fmla="*/ 27219 w 1522740"/>
                  <a:gd name="connsiteY1-1044" fmla="*/ 396107 h 490564"/>
                  <a:gd name="connsiteX2-1045" fmla="*/ 25122 w 1522740"/>
                  <a:gd name="connsiteY2-1046" fmla="*/ 141315 h 490564"/>
                  <a:gd name="connsiteX3-1047" fmla="*/ 309880 w 1522740"/>
                  <a:gd name="connsiteY3-1048" fmla="*/ 38126 h 490564"/>
                  <a:gd name="connsiteX4-1049" fmla="*/ 737711 w 1522740"/>
                  <a:gd name="connsiteY4-1050" fmla="*/ 2407 h 490564"/>
                  <a:gd name="connsiteX5-1051" fmla="*/ 1137760 w 1522740"/>
                  <a:gd name="connsiteY5-1052" fmla="*/ 97657 h 490564"/>
                  <a:gd name="connsiteX6-1053" fmla="*/ 1479868 w 1522740"/>
                  <a:gd name="connsiteY6-1054" fmla="*/ 292125 h 490564"/>
                  <a:gd name="connsiteX7-1055" fmla="*/ 1436850 w 1522740"/>
                  <a:gd name="connsiteY7-1056" fmla="*/ 490564 h 490564"/>
                  <a:gd name="connsiteX0-1057" fmla="*/ 139796 w 1522740"/>
                  <a:gd name="connsiteY0-1058" fmla="*/ 475483 h 490564"/>
                  <a:gd name="connsiteX1-1059" fmla="*/ 27219 w 1522740"/>
                  <a:gd name="connsiteY1-1060" fmla="*/ 396107 h 490564"/>
                  <a:gd name="connsiteX2-1061" fmla="*/ 25122 w 1522740"/>
                  <a:gd name="connsiteY2-1062" fmla="*/ 141315 h 490564"/>
                  <a:gd name="connsiteX3-1063" fmla="*/ 309880 w 1522740"/>
                  <a:gd name="connsiteY3-1064" fmla="*/ 38126 h 490564"/>
                  <a:gd name="connsiteX4-1065" fmla="*/ 737711 w 1522740"/>
                  <a:gd name="connsiteY4-1066" fmla="*/ 2407 h 490564"/>
                  <a:gd name="connsiteX5-1067" fmla="*/ 1137760 w 1522740"/>
                  <a:gd name="connsiteY5-1068" fmla="*/ 97657 h 490564"/>
                  <a:gd name="connsiteX6-1069" fmla="*/ 1479868 w 1522740"/>
                  <a:gd name="connsiteY6-1070" fmla="*/ 292125 h 490564"/>
                  <a:gd name="connsiteX7-1071" fmla="*/ 1436850 w 1522740"/>
                  <a:gd name="connsiteY7-1072" fmla="*/ 490564 h 490564"/>
                  <a:gd name="connsiteX0-1073" fmla="*/ 144851 w 1527795"/>
                  <a:gd name="connsiteY0-1074" fmla="*/ 475483 h 490564"/>
                  <a:gd name="connsiteX1-1075" fmla="*/ 21250 w 1527795"/>
                  <a:gd name="connsiteY1-1076" fmla="*/ 377057 h 490564"/>
                  <a:gd name="connsiteX2-1077" fmla="*/ 30177 w 1527795"/>
                  <a:gd name="connsiteY2-1078" fmla="*/ 141315 h 490564"/>
                  <a:gd name="connsiteX3-1079" fmla="*/ 314935 w 1527795"/>
                  <a:gd name="connsiteY3-1080" fmla="*/ 38126 h 490564"/>
                  <a:gd name="connsiteX4-1081" fmla="*/ 742766 w 1527795"/>
                  <a:gd name="connsiteY4-1082" fmla="*/ 2407 h 490564"/>
                  <a:gd name="connsiteX5-1083" fmla="*/ 1142815 w 1527795"/>
                  <a:gd name="connsiteY5-1084" fmla="*/ 97657 h 490564"/>
                  <a:gd name="connsiteX6-1085" fmla="*/ 1484923 w 1527795"/>
                  <a:gd name="connsiteY6-1086" fmla="*/ 292125 h 490564"/>
                  <a:gd name="connsiteX7-1087" fmla="*/ 1441905 w 1527795"/>
                  <a:gd name="connsiteY7-1088" fmla="*/ 490564 h 490564"/>
                  <a:gd name="connsiteX0-1089" fmla="*/ 152651 w 1535595"/>
                  <a:gd name="connsiteY0-1090" fmla="*/ 475483 h 490564"/>
                  <a:gd name="connsiteX1-1091" fmla="*/ 15270 w 1535595"/>
                  <a:gd name="connsiteY1-1092" fmla="*/ 367532 h 490564"/>
                  <a:gd name="connsiteX2-1093" fmla="*/ 37977 w 1535595"/>
                  <a:gd name="connsiteY2-1094" fmla="*/ 141315 h 490564"/>
                  <a:gd name="connsiteX3-1095" fmla="*/ 322735 w 1535595"/>
                  <a:gd name="connsiteY3-1096" fmla="*/ 38126 h 490564"/>
                  <a:gd name="connsiteX4-1097" fmla="*/ 750566 w 1535595"/>
                  <a:gd name="connsiteY4-1098" fmla="*/ 2407 h 490564"/>
                  <a:gd name="connsiteX5-1099" fmla="*/ 1150615 w 1535595"/>
                  <a:gd name="connsiteY5-1100" fmla="*/ 97657 h 490564"/>
                  <a:gd name="connsiteX6-1101" fmla="*/ 1492723 w 1535595"/>
                  <a:gd name="connsiteY6-1102" fmla="*/ 292125 h 490564"/>
                  <a:gd name="connsiteX7-1103" fmla="*/ 1449705 w 1535595"/>
                  <a:gd name="connsiteY7-1104" fmla="*/ 490564 h 490564"/>
                  <a:gd name="connsiteX0-1105" fmla="*/ 169503 w 1552447"/>
                  <a:gd name="connsiteY0-1106" fmla="*/ 475539 h 490620"/>
                  <a:gd name="connsiteX1-1107" fmla="*/ 32122 w 1552447"/>
                  <a:gd name="connsiteY1-1108" fmla="*/ 367588 h 490620"/>
                  <a:gd name="connsiteX2-1109" fmla="*/ 27268 w 1552447"/>
                  <a:gd name="connsiteY2-1110" fmla="*/ 146134 h 490620"/>
                  <a:gd name="connsiteX3-1111" fmla="*/ 339587 w 1552447"/>
                  <a:gd name="connsiteY3-1112" fmla="*/ 38182 h 490620"/>
                  <a:gd name="connsiteX4-1113" fmla="*/ 767418 w 1552447"/>
                  <a:gd name="connsiteY4-1114" fmla="*/ 2463 h 490620"/>
                  <a:gd name="connsiteX5-1115" fmla="*/ 1167467 w 1552447"/>
                  <a:gd name="connsiteY5-1116" fmla="*/ 97713 h 490620"/>
                  <a:gd name="connsiteX6-1117" fmla="*/ 1509575 w 1552447"/>
                  <a:gd name="connsiteY6-1118" fmla="*/ 292181 h 490620"/>
                  <a:gd name="connsiteX7-1119" fmla="*/ 1466557 w 1552447"/>
                  <a:gd name="connsiteY7-1120" fmla="*/ 490620 h 490620"/>
                  <a:gd name="connsiteX0-1121" fmla="*/ 169503 w 1552447"/>
                  <a:gd name="connsiteY0-1122" fmla="*/ 479909 h 494990"/>
                  <a:gd name="connsiteX1-1123" fmla="*/ 32122 w 1552447"/>
                  <a:gd name="connsiteY1-1124" fmla="*/ 371958 h 494990"/>
                  <a:gd name="connsiteX2-1125" fmla="*/ 27268 w 1552447"/>
                  <a:gd name="connsiteY2-1126" fmla="*/ 150504 h 494990"/>
                  <a:gd name="connsiteX3-1127" fmla="*/ 339587 w 1552447"/>
                  <a:gd name="connsiteY3-1128" fmla="*/ 23502 h 494990"/>
                  <a:gd name="connsiteX4-1129" fmla="*/ 767418 w 1552447"/>
                  <a:gd name="connsiteY4-1130" fmla="*/ 6833 h 494990"/>
                  <a:gd name="connsiteX5-1131" fmla="*/ 1167467 w 1552447"/>
                  <a:gd name="connsiteY5-1132" fmla="*/ 102083 h 494990"/>
                  <a:gd name="connsiteX6-1133" fmla="*/ 1509575 w 1552447"/>
                  <a:gd name="connsiteY6-1134" fmla="*/ 296551 h 494990"/>
                  <a:gd name="connsiteX7-1135" fmla="*/ 1466557 w 1552447"/>
                  <a:gd name="connsiteY7-1136" fmla="*/ 494990 h 494990"/>
                  <a:gd name="connsiteX0-1137" fmla="*/ 169503 w 1552447"/>
                  <a:gd name="connsiteY0-1138" fmla="*/ 478139 h 493220"/>
                  <a:gd name="connsiteX1-1139" fmla="*/ 32122 w 1552447"/>
                  <a:gd name="connsiteY1-1140" fmla="*/ 370188 h 493220"/>
                  <a:gd name="connsiteX2-1141" fmla="*/ 27268 w 1552447"/>
                  <a:gd name="connsiteY2-1142" fmla="*/ 148734 h 493220"/>
                  <a:gd name="connsiteX3-1143" fmla="*/ 339587 w 1552447"/>
                  <a:gd name="connsiteY3-1144" fmla="*/ 21732 h 493220"/>
                  <a:gd name="connsiteX4-1145" fmla="*/ 806003 w 1552447"/>
                  <a:gd name="connsiteY4-1146" fmla="*/ 7444 h 493220"/>
                  <a:gd name="connsiteX5-1147" fmla="*/ 1167467 w 1552447"/>
                  <a:gd name="connsiteY5-1148" fmla="*/ 100313 h 493220"/>
                  <a:gd name="connsiteX6-1149" fmla="*/ 1509575 w 1552447"/>
                  <a:gd name="connsiteY6-1150" fmla="*/ 294781 h 493220"/>
                  <a:gd name="connsiteX7-1151" fmla="*/ 1466557 w 1552447"/>
                  <a:gd name="connsiteY7-1152" fmla="*/ 493220 h 493220"/>
                  <a:gd name="connsiteX0-1153" fmla="*/ 137476 w 1520420"/>
                  <a:gd name="connsiteY0-1154" fmla="*/ 479254 h 494335"/>
                  <a:gd name="connsiteX1-1155" fmla="*/ 95 w 1520420"/>
                  <a:gd name="connsiteY1-1156" fmla="*/ 371303 h 494335"/>
                  <a:gd name="connsiteX2-1157" fmla="*/ 152341 w 1520420"/>
                  <a:gd name="connsiteY2-1158" fmla="*/ 173662 h 494335"/>
                  <a:gd name="connsiteX3-1159" fmla="*/ 307560 w 1520420"/>
                  <a:gd name="connsiteY3-1160" fmla="*/ 22847 h 494335"/>
                  <a:gd name="connsiteX4-1161" fmla="*/ 773976 w 1520420"/>
                  <a:gd name="connsiteY4-1162" fmla="*/ 8559 h 494335"/>
                  <a:gd name="connsiteX5-1163" fmla="*/ 1135440 w 1520420"/>
                  <a:gd name="connsiteY5-1164" fmla="*/ 101428 h 494335"/>
                  <a:gd name="connsiteX6-1165" fmla="*/ 1477548 w 1520420"/>
                  <a:gd name="connsiteY6-1166" fmla="*/ 295896 h 494335"/>
                  <a:gd name="connsiteX7-1167" fmla="*/ 1434530 w 1520420"/>
                  <a:gd name="connsiteY7-1168" fmla="*/ 494335 h 494335"/>
                  <a:gd name="connsiteX0-1169" fmla="*/ 137475 w 1520419"/>
                  <a:gd name="connsiteY0-1170" fmla="*/ 470804 h 485885"/>
                  <a:gd name="connsiteX1-1171" fmla="*/ 94 w 1520419"/>
                  <a:gd name="connsiteY1-1172" fmla="*/ 362853 h 485885"/>
                  <a:gd name="connsiteX2-1173" fmla="*/ 152340 w 1520419"/>
                  <a:gd name="connsiteY2-1174" fmla="*/ 165212 h 485885"/>
                  <a:gd name="connsiteX3-1175" fmla="*/ 580419 w 1520419"/>
                  <a:gd name="connsiteY3-1176" fmla="*/ 76310 h 485885"/>
                  <a:gd name="connsiteX4-1177" fmla="*/ 773975 w 1520419"/>
                  <a:gd name="connsiteY4-1178" fmla="*/ 109 h 485885"/>
                  <a:gd name="connsiteX5-1179" fmla="*/ 1135439 w 1520419"/>
                  <a:gd name="connsiteY5-1180" fmla="*/ 92978 h 485885"/>
                  <a:gd name="connsiteX6-1181" fmla="*/ 1477547 w 1520419"/>
                  <a:gd name="connsiteY6-1182" fmla="*/ 287446 h 485885"/>
                  <a:gd name="connsiteX7-1183" fmla="*/ 1434529 w 1520419"/>
                  <a:gd name="connsiteY7-1184" fmla="*/ 485885 h 485885"/>
                  <a:gd name="connsiteX0-1185" fmla="*/ 137475 w 1520419"/>
                  <a:gd name="connsiteY0-1186" fmla="*/ 404083 h 419164"/>
                  <a:gd name="connsiteX1-1187" fmla="*/ 94 w 1520419"/>
                  <a:gd name="connsiteY1-1188" fmla="*/ 296132 h 419164"/>
                  <a:gd name="connsiteX2-1189" fmla="*/ 152340 w 1520419"/>
                  <a:gd name="connsiteY2-1190" fmla="*/ 98491 h 419164"/>
                  <a:gd name="connsiteX3-1191" fmla="*/ 580419 w 1520419"/>
                  <a:gd name="connsiteY3-1192" fmla="*/ 9589 h 419164"/>
                  <a:gd name="connsiteX4-1193" fmla="*/ 1135439 w 1520419"/>
                  <a:gd name="connsiteY4-1194" fmla="*/ 26257 h 419164"/>
                  <a:gd name="connsiteX5-1195" fmla="*/ 1477547 w 1520419"/>
                  <a:gd name="connsiteY5-1196" fmla="*/ 220725 h 419164"/>
                  <a:gd name="connsiteX6-1197" fmla="*/ 1434529 w 1520419"/>
                  <a:gd name="connsiteY6-1198" fmla="*/ 419164 h 419164"/>
                  <a:gd name="connsiteX0-1199" fmla="*/ 137475 w 1520419"/>
                  <a:gd name="connsiteY0-1200" fmla="*/ 412607 h 427688"/>
                  <a:gd name="connsiteX1-1201" fmla="*/ 94 w 1520419"/>
                  <a:gd name="connsiteY1-1202" fmla="*/ 304656 h 427688"/>
                  <a:gd name="connsiteX2-1203" fmla="*/ 152340 w 1520419"/>
                  <a:gd name="connsiteY2-1204" fmla="*/ 107015 h 427688"/>
                  <a:gd name="connsiteX3-1205" fmla="*/ 720983 w 1520419"/>
                  <a:gd name="connsiteY3-1206" fmla="*/ 6206 h 427688"/>
                  <a:gd name="connsiteX4-1207" fmla="*/ 1135439 w 1520419"/>
                  <a:gd name="connsiteY4-1208" fmla="*/ 34781 h 427688"/>
                  <a:gd name="connsiteX5-1209" fmla="*/ 1477547 w 1520419"/>
                  <a:gd name="connsiteY5-1210" fmla="*/ 229249 h 427688"/>
                  <a:gd name="connsiteX6-1211" fmla="*/ 1434529 w 1520419"/>
                  <a:gd name="connsiteY6-1212" fmla="*/ 427688 h 427688"/>
                  <a:gd name="connsiteX0-1213" fmla="*/ 137475 w 1520419"/>
                  <a:gd name="connsiteY0-1214" fmla="*/ 407582 h 422663"/>
                  <a:gd name="connsiteX1-1215" fmla="*/ 94 w 1520419"/>
                  <a:gd name="connsiteY1-1216" fmla="*/ 299631 h 422663"/>
                  <a:gd name="connsiteX2-1217" fmla="*/ 152340 w 1520419"/>
                  <a:gd name="connsiteY2-1218" fmla="*/ 101990 h 422663"/>
                  <a:gd name="connsiteX3-1219" fmla="*/ 720983 w 1520419"/>
                  <a:gd name="connsiteY3-1220" fmla="*/ 1181 h 422663"/>
                  <a:gd name="connsiteX4-1221" fmla="*/ 1107876 w 1520419"/>
                  <a:gd name="connsiteY4-1222" fmla="*/ 58331 h 422663"/>
                  <a:gd name="connsiteX5-1223" fmla="*/ 1477547 w 1520419"/>
                  <a:gd name="connsiteY5-1224" fmla="*/ 224224 h 422663"/>
                  <a:gd name="connsiteX6-1225" fmla="*/ 1434529 w 1520419"/>
                  <a:gd name="connsiteY6-1226" fmla="*/ 422663 h 422663"/>
                  <a:gd name="connsiteX0-1227" fmla="*/ 137475 w 1490777"/>
                  <a:gd name="connsiteY0-1228" fmla="*/ 407634 h 422715"/>
                  <a:gd name="connsiteX1-1229" fmla="*/ 94 w 1490777"/>
                  <a:gd name="connsiteY1-1230" fmla="*/ 299683 h 422715"/>
                  <a:gd name="connsiteX2-1231" fmla="*/ 152340 w 1490777"/>
                  <a:gd name="connsiteY2-1232" fmla="*/ 102042 h 422715"/>
                  <a:gd name="connsiteX3-1233" fmla="*/ 720983 w 1490777"/>
                  <a:gd name="connsiteY3-1234" fmla="*/ 1233 h 422715"/>
                  <a:gd name="connsiteX4-1235" fmla="*/ 1107876 w 1490777"/>
                  <a:gd name="connsiteY4-1236" fmla="*/ 58383 h 422715"/>
                  <a:gd name="connsiteX5-1237" fmla="*/ 1400375 w 1490777"/>
                  <a:gd name="connsiteY5-1238" fmla="*/ 233801 h 422715"/>
                  <a:gd name="connsiteX6-1239" fmla="*/ 1434529 w 1490777"/>
                  <a:gd name="connsiteY6-1240" fmla="*/ 422715 h 422715"/>
                  <a:gd name="connsiteX0-1241" fmla="*/ 137475 w 1495408"/>
                  <a:gd name="connsiteY0-1242" fmla="*/ 407634 h 422715"/>
                  <a:gd name="connsiteX1-1243" fmla="*/ 94 w 1495408"/>
                  <a:gd name="connsiteY1-1244" fmla="*/ 299683 h 422715"/>
                  <a:gd name="connsiteX2-1245" fmla="*/ 152340 w 1495408"/>
                  <a:gd name="connsiteY2-1246" fmla="*/ 102042 h 422715"/>
                  <a:gd name="connsiteX3-1247" fmla="*/ 720983 w 1495408"/>
                  <a:gd name="connsiteY3-1248" fmla="*/ 1233 h 422715"/>
                  <a:gd name="connsiteX4-1249" fmla="*/ 1107876 w 1495408"/>
                  <a:gd name="connsiteY4-1250" fmla="*/ 58383 h 422715"/>
                  <a:gd name="connsiteX5-1251" fmla="*/ 1400375 w 1495408"/>
                  <a:gd name="connsiteY5-1252" fmla="*/ 233801 h 422715"/>
                  <a:gd name="connsiteX6-1253" fmla="*/ 1434529 w 1495408"/>
                  <a:gd name="connsiteY6-1254" fmla="*/ 422715 h 422715"/>
                  <a:gd name="connsiteX0-1255" fmla="*/ 137475 w 1495408"/>
                  <a:gd name="connsiteY0-1256" fmla="*/ 407634 h 422715"/>
                  <a:gd name="connsiteX1-1257" fmla="*/ 94 w 1495408"/>
                  <a:gd name="connsiteY1-1258" fmla="*/ 299683 h 422715"/>
                  <a:gd name="connsiteX2-1259" fmla="*/ 152340 w 1495408"/>
                  <a:gd name="connsiteY2-1260" fmla="*/ 102042 h 422715"/>
                  <a:gd name="connsiteX3-1261" fmla="*/ 720983 w 1495408"/>
                  <a:gd name="connsiteY3-1262" fmla="*/ 1233 h 422715"/>
                  <a:gd name="connsiteX4-1263" fmla="*/ 1107876 w 1495408"/>
                  <a:gd name="connsiteY4-1264" fmla="*/ 58383 h 422715"/>
                  <a:gd name="connsiteX5-1265" fmla="*/ 1400375 w 1495408"/>
                  <a:gd name="connsiteY5-1266" fmla="*/ 233801 h 422715"/>
                  <a:gd name="connsiteX6-1267" fmla="*/ 1434529 w 1495408"/>
                  <a:gd name="connsiteY6-1268" fmla="*/ 422715 h 422715"/>
                  <a:gd name="connsiteX0-1269" fmla="*/ 137475 w 1496246"/>
                  <a:gd name="connsiteY0-1270" fmla="*/ 407582 h 422663"/>
                  <a:gd name="connsiteX1-1271" fmla="*/ 94 w 1496246"/>
                  <a:gd name="connsiteY1-1272" fmla="*/ 299631 h 422663"/>
                  <a:gd name="connsiteX2-1273" fmla="*/ 152340 w 1496246"/>
                  <a:gd name="connsiteY2-1274" fmla="*/ 101990 h 422663"/>
                  <a:gd name="connsiteX3-1275" fmla="*/ 720983 w 1496246"/>
                  <a:gd name="connsiteY3-1276" fmla="*/ 1181 h 422663"/>
                  <a:gd name="connsiteX4-1277" fmla="*/ 1107876 w 1496246"/>
                  <a:gd name="connsiteY4-1278" fmla="*/ 58331 h 422663"/>
                  <a:gd name="connsiteX5-1279" fmla="*/ 1403131 w 1496246"/>
                  <a:gd name="connsiteY5-1280" fmla="*/ 224224 h 422663"/>
                  <a:gd name="connsiteX6-1281" fmla="*/ 1434529 w 1496246"/>
                  <a:gd name="connsiteY6-1282" fmla="*/ 422663 h 422663"/>
                  <a:gd name="connsiteX0-1283" fmla="*/ 137475 w 1496246"/>
                  <a:gd name="connsiteY0-1284" fmla="*/ 407582 h 422663"/>
                  <a:gd name="connsiteX1-1285" fmla="*/ 94 w 1496246"/>
                  <a:gd name="connsiteY1-1286" fmla="*/ 299631 h 422663"/>
                  <a:gd name="connsiteX2-1287" fmla="*/ 152340 w 1496246"/>
                  <a:gd name="connsiteY2-1288" fmla="*/ 101990 h 422663"/>
                  <a:gd name="connsiteX3-1289" fmla="*/ 720983 w 1496246"/>
                  <a:gd name="connsiteY3-1290" fmla="*/ 1181 h 422663"/>
                  <a:gd name="connsiteX4-1291" fmla="*/ 1107876 w 1496246"/>
                  <a:gd name="connsiteY4-1292" fmla="*/ 58331 h 422663"/>
                  <a:gd name="connsiteX5-1293" fmla="*/ 1403131 w 1496246"/>
                  <a:gd name="connsiteY5-1294" fmla="*/ 224224 h 422663"/>
                  <a:gd name="connsiteX6-1295" fmla="*/ 1434529 w 1496246"/>
                  <a:gd name="connsiteY6-1296" fmla="*/ 422663 h 422663"/>
                  <a:gd name="connsiteX0-1297" fmla="*/ 137475 w 1494161"/>
                  <a:gd name="connsiteY0-1298" fmla="*/ 407582 h 422663"/>
                  <a:gd name="connsiteX1-1299" fmla="*/ 94 w 1494161"/>
                  <a:gd name="connsiteY1-1300" fmla="*/ 299631 h 422663"/>
                  <a:gd name="connsiteX2-1301" fmla="*/ 152340 w 1494161"/>
                  <a:gd name="connsiteY2-1302" fmla="*/ 101990 h 422663"/>
                  <a:gd name="connsiteX3-1303" fmla="*/ 720983 w 1494161"/>
                  <a:gd name="connsiteY3-1304" fmla="*/ 1181 h 422663"/>
                  <a:gd name="connsiteX4-1305" fmla="*/ 1107876 w 1494161"/>
                  <a:gd name="connsiteY4-1306" fmla="*/ 58331 h 422663"/>
                  <a:gd name="connsiteX5-1307" fmla="*/ 1403131 w 1494161"/>
                  <a:gd name="connsiteY5-1308" fmla="*/ 224224 h 422663"/>
                  <a:gd name="connsiteX6-1309" fmla="*/ 1434529 w 1494161"/>
                  <a:gd name="connsiteY6-1310" fmla="*/ 422663 h 422663"/>
                  <a:gd name="connsiteX0-1311" fmla="*/ 137475 w 1489036"/>
                  <a:gd name="connsiteY0-1312" fmla="*/ 407582 h 422663"/>
                  <a:gd name="connsiteX1-1313" fmla="*/ 94 w 1489036"/>
                  <a:gd name="connsiteY1-1314" fmla="*/ 299631 h 422663"/>
                  <a:gd name="connsiteX2-1315" fmla="*/ 152340 w 1489036"/>
                  <a:gd name="connsiteY2-1316" fmla="*/ 101990 h 422663"/>
                  <a:gd name="connsiteX3-1317" fmla="*/ 720983 w 1489036"/>
                  <a:gd name="connsiteY3-1318" fmla="*/ 1181 h 422663"/>
                  <a:gd name="connsiteX4-1319" fmla="*/ 1107876 w 1489036"/>
                  <a:gd name="connsiteY4-1320" fmla="*/ 58331 h 422663"/>
                  <a:gd name="connsiteX5-1321" fmla="*/ 1403131 w 1489036"/>
                  <a:gd name="connsiteY5-1322" fmla="*/ 224224 h 422663"/>
                  <a:gd name="connsiteX6-1323" fmla="*/ 1434529 w 1489036"/>
                  <a:gd name="connsiteY6-1324" fmla="*/ 422663 h 422663"/>
                  <a:gd name="connsiteX0-1325" fmla="*/ 137475 w 1495541"/>
                  <a:gd name="connsiteY0-1326" fmla="*/ 407582 h 422663"/>
                  <a:gd name="connsiteX1-1327" fmla="*/ 94 w 1495541"/>
                  <a:gd name="connsiteY1-1328" fmla="*/ 299631 h 422663"/>
                  <a:gd name="connsiteX2-1329" fmla="*/ 152340 w 1495541"/>
                  <a:gd name="connsiteY2-1330" fmla="*/ 101990 h 422663"/>
                  <a:gd name="connsiteX3-1331" fmla="*/ 720983 w 1495541"/>
                  <a:gd name="connsiteY3-1332" fmla="*/ 1181 h 422663"/>
                  <a:gd name="connsiteX4-1333" fmla="*/ 1107876 w 1495541"/>
                  <a:gd name="connsiteY4-1334" fmla="*/ 58331 h 422663"/>
                  <a:gd name="connsiteX5-1335" fmla="*/ 1403131 w 1495541"/>
                  <a:gd name="connsiteY5-1336" fmla="*/ 224224 h 422663"/>
                  <a:gd name="connsiteX6-1337" fmla="*/ 1434529 w 1495541"/>
                  <a:gd name="connsiteY6-1338" fmla="*/ 422663 h 422663"/>
                  <a:gd name="connsiteX0-1339" fmla="*/ 137475 w 1499041"/>
                  <a:gd name="connsiteY0-1340" fmla="*/ 407435 h 422516"/>
                  <a:gd name="connsiteX1-1341" fmla="*/ 94 w 1499041"/>
                  <a:gd name="connsiteY1-1342" fmla="*/ 299484 h 422516"/>
                  <a:gd name="connsiteX2-1343" fmla="*/ 152340 w 1499041"/>
                  <a:gd name="connsiteY2-1344" fmla="*/ 101843 h 422516"/>
                  <a:gd name="connsiteX3-1345" fmla="*/ 720983 w 1499041"/>
                  <a:gd name="connsiteY3-1346" fmla="*/ 1034 h 422516"/>
                  <a:gd name="connsiteX4-1347" fmla="*/ 1107876 w 1499041"/>
                  <a:gd name="connsiteY4-1348" fmla="*/ 58184 h 422516"/>
                  <a:gd name="connsiteX5-1349" fmla="*/ 1414156 w 1499041"/>
                  <a:gd name="connsiteY5-1350" fmla="*/ 193121 h 422516"/>
                  <a:gd name="connsiteX6-1351" fmla="*/ 1434529 w 1499041"/>
                  <a:gd name="connsiteY6-1352" fmla="*/ 422516 h 422516"/>
                  <a:gd name="connsiteX0-1353" fmla="*/ 137475 w 1496211"/>
                  <a:gd name="connsiteY0-1354" fmla="*/ 409525 h 424606"/>
                  <a:gd name="connsiteX1-1355" fmla="*/ 94 w 1496211"/>
                  <a:gd name="connsiteY1-1356" fmla="*/ 301574 h 424606"/>
                  <a:gd name="connsiteX2-1357" fmla="*/ 152340 w 1496211"/>
                  <a:gd name="connsiteY2-1358" fmla="*/ 103933 h 424606"/>
                  <a:gd name="connsiteX3-1359" fmla="*/ 720983 w 1496211"/>
                  <a:gd name="connsiteY3-1360" fmla="*/ 3124 h 424606"/>
                  <a:gd name="connsiteX4-1361" fmla="*/ 1099608 w 1496211"/>
                  <a:gd name="connsiteY4-1362" fmla="*/ 41224 h 424606"/>
                  <a:gd name="connsiteX5-1363" fmla="*/ 1414156 w 1496211"/>
                  <a:gd name="connsiteY5-1364" fmla="*/ 195211 h 424606"/>
                  <a:gd name="connsiteX6-1365" fmla="*/ 1434529 w 1496211"/>
                  <a:gd name="connsiteY6-1366" fmla="*/ 424606 h 424606"/>
                  <a:gd name="connsiteX0-1367" fmla="*/ 137475 w 1491405"/>
                  <a:gd name="connsiteY0-1368" fmla="*/ 409488 h 424569"/>
                  <a:gd name="connsiteX1-1369" fmla="*/ 94 w 1491405"/>
                  <a:gd name="connsiteY1-1370" fmla="*/ 301537 h 424569"/>
                  <a:gd name="connsiteX2-1371" fmla="*/ 152340 w 1491405"/>
                  <a:gd name="connsiteY2-1372" fmla="*/ 103896 h 424569"/>
                  <a:gd name="connsiteX3-1373" fmla="*/ 720983 w 1491405"/>
                  <a:gd name="connsiteY3-1374" fmla="*/ 3087 h 424569"/>
                  <a:gd name="connsiteX4-1375" fmla="*/ 1099608 w 1491405"/>
                  <a:gd name="connsiteY4-1376" fmla="*/ 41187 h 424569"/>
                  <a:gd name="connsiteX5-1377" fmla="*/ 1397618 w 1491405"/>
                  <a:gd name="connsiteY5-1378" fmla="*/ 192793 h 424569"/>
                  <a:gd name="connsiteX6-1379" fmla="*/ 1434529 w 1491405"/>
                  <a:gd name="connsiteY6-1380" fmla="*/ 424569 h 424569"/>
                  <a:gd name="connsiteX0-1381" fmla="*/ 137475 w 1497517"/>
                  <a:gd name="connsiteY0-1382" fmla="*/ 409488 h 424569"/>
                  <a:gd name="connsiteX1-1383" fmla="*/ 94 w 1497517"/>
                  <a:gd name="connsiteY1-1384" fmla="*/ 301537 h 424569"/>
                  <a:gd name="connsiteX2-1385" fmla="*/ 152340 w 1497517"/>
                  <a:gd name="connsiteY2-1386" fmla="*/ 103896 h 424569"/>
                  <a:gd name="connsiteX3-1387" fmla="*/ 720983 w 1497517"/>
                  <a:gd name="connsiteY3-1388" fmla="*/ 3087 h 424569"/>
                  <a:gd name="connsiteX4-1389" fmla="*/ 1099608 w 1497517"/>
                  <a:gd name="connsiteY4-1390" fmla="*/ 41187 h 424569"/>
                  <a:gd name="connsiteX5-1391" fmla="*/ 1397618 w 1497517"/>
                  <a:gd name="connsiteY5-1392" fmla="*/ 192793 h 424569"/>
                  <a:gd name="connsiteX6-1393" fmla="*/ 1434529 w 1497517"/>
                  <a:gd name="connsiteY6-1394" fmla="*/ 424569 h 424569"/>
                  <a:gd name="connsiteX0-1395" fmla="*/ 139436 w 1499478"/>
                  <a:gd name="connsiteY0-1396" fmla="*/ 409185 h 424266"/>
                  <a:gd name="connsiteX1-1397" fmla="*/ 2055 w 1499478"/>
                  <a:gd name="connsiteY1-1398" fmla="*/ 301234 h 424266"/>
                  <a:gd name="connsiteX2-1399" fmla="*/ 223204 w 1499478"/>
                  <a:gd name="connsiteY2-1400" fmla="*/ 98830 h 424266"/>
                  <a:gd name="connsiteX3-1401" fmla="*/ 722944 w 1499478"/>
                  <a:gd name="connsiteY3-1402" fmla="*/ 2784 h 424266"/>
                  <a:gd name="connsiteX4-1403" fmla="*/ 1101569 w 1499478"/>
                  <a:gd name="connsiteY4-1404" fmla="*/ 40884 h 424266"/>
                  <a:gd name="connsiteX5-1405" fmla="*/ 1399579 w 1499478"/>
                  <a:gd name="connsiteY5-1406" fmla="*/ 192490 h 424266"/>
                  <a:gd name="connsiteX6-1407" fmla="*/ 1436490 w 1499478"/>
                  <a:gd name="connsiteY6-1408" fmla="*/ 424266 h 424266"/>
                  <a:gd name="connsiteX0-1409" fmla="*/ 90690 w 1450732"/>
                  <a:gd name="connsiteY0-1410" fmla="*/ 409185 h 424266"/>
                  <a:gd name="connsiteX1-1411" fmla="*/ 5676 w 1450732"/>
                  <a:gd name="connsiteY1-1412" fmla="*/ 265515 h 424266"/>
                  <a:gd name="connsiteX2-1413" fmla="*/ 174458 w 1450732"/>
                  <a:gd name="connsiteY2-1414" fmla="*/ 98830 h 424266"/>
                  <a:gd name="connsiteX3-1415" fmla="*/ 674198 w 1450732"/>
                  <a:gd name="connsiteY3-1416" fmla="*/ 2784 h 424266"/>
                  <a:gd name="connsiteX4-1417" fmla="*/ 1052823 w 1450732"/>
                  <a:gd name="connsiteY4-1418" fmla="*/ 40884 h 424266"/>
                  <a:gd name="connsiteX5-1419" fmla="*/ 1350833 w 1450732"/>
                  <a:gd name="connsiteY5-1420" fmla="*/ 192490 h 424266"/>
                  <a:gd name="connsiteX6-1421" fmla="*/ 1387744 w 1450732"/>
                  <a:gd name="connsiteY6-1422" fmla="*/ 424266 h 424266"/>
                  <a:gd name="connsiteX0-1423" fmla="*/ 79632 w 1439674"/>
                  <a:gd name="connsiteY0-1424" fmla="*/ 409185 h 424266"/>
                  <a:gd name="connsiteX1-1425" fmla="*/ 8399 w 1439674"/>
                  <a:gd name="connsiteY1-1426" fmla="*/ 253609 h 424266"/>
                  <a:gd name="connsiteX2-1427" fmla="*/ 163400 w 1439674"/>
                  <a:gd name="connsiteY2-1428" fmla="*/ 98830 h 424266"/>
                  <a:gd name="connsiteX3-1429" fmla="*/ 663140 w 1439674"/>
                  <a:gd name="connsiteY3-1430" fmla="*/ 2784 h 424266"/>
                  <a:gd name="connsiteX4-1431" fmla="*/ 1041765 w 1439674"/>
                  <a:gd name="connsiteY4-1432" fmla="*/ 40884 h 424266"/>
                  <a:gd name="connsiteX5-1433" fmla="*/ 1339775 w 1439674"/>
                  <a:gd name="connsiteY5-1434" fmla="*/ 192490 h 424266"/>
                  <a:gd name="connsiteX6-1435" fmla="*/ 1376686 w 1439674"/>
                  <a:gd name="connsiteY6-1436" fmla="*/ 424266 h 424266"/>
                  <a:gd name="connsiteX0-1437" fmla="*/ 93046 w 1453088"/>
                  <a:gd name="connsiteY0-1438" fmla="*/ 409185 h 424266"/>
                  <a:gd name="connsiteX1-1439" fmla="*/ 5277 w 1453088"/>
                  <a:gd name="connsiteY1-1440" fmla="*/ 255990 h 424266"/>
                  <a:gd name="connsiteX2-1441" fmla="*/ 176814 w 1453088"/>
                  <a:gd name="connsiteY2-1442" fmla="*/ 98830 h 424266"/>
                  <a:gd name="connsiteX3-1443" fmla="*/ 676554 w 1453088"/>
                  <a:gd name="connsiteY3-1444" fmla="*/ 2784 h 424266"/>
                  <a:gd name="connsiteX4-1445" fmla="*/ 1055179 w 1453088"/>
                  <a:gd name="connsiteY4-1446" fmla="*/ 40884 h 424266"/>
                  <a:gd name="connsiteX5-1447" fmla="*/ 1353189 w 1453088"/>
                  <a:gd name="connsiteY5-1448" fmla="*/ 192490 h 424266"/>
                  <a:gd name="connsiteX6-1449" fmla="*/ 1390100 w 1453088"/>
                  <a:gd name="connsiteY6-1450" fmla="*/ 424266 h 424266"/>
                  <a:gd name="connsiteX0-1451" fmla="*/ 95440 w 1455482"/>
                  <a:gd name="connsiteY0-1452" fmla="*/ 409185 h 424266"/>
                  <a:gd name="connsiteX1-1453" fmla="*/ 4915 w 1455482"/>
                  <a:gd name="connsiteY1-1454" fmla="*/ 234559 h 424266"/>
                  <a:gd name="connsiteX2-1455" fmla="*/ 179208 w 1455482"/>
                  <a:gd name="connsiteY2-1456" fmla="*/ 98830 h 424266"/>
                  <a:gd name="connsiteX3-1457" fmla="*/ 678948 w 1455482"/>
                  <a:gd name="connsiteY3-1458" fmla="*/ 2784 h 424266"/>
                  <a:gd name="connsiteX4-1459" fmla="*/ 1057573 w 1455482"/>
                  <a:gd name="connsiteY4-1460" fmla="*/ 40884 h 424266"/>
                  <a:gd name="connsiteX5-1461" fmla="*/ 1355583 w 1455482"/>
                  <a:gd name="connsiteY5-1462" fmla="*/ 192490 h 424266"/>
                  <a:gd name="connsiteX6-1463" fmla="*/ 1392494 w 1455482"/>
                  <a:gd name="connsiteY6-1464" fmla="*/ 424266 h 424266"/>
                  <a:gd name="connsiteX0-1465" fmla="*/ 96933 w 1456975"/>
                  <a:gd name="connsiteY0-1466" fmla="*/ 409185 h 424266"/>
                  <a:gd name="connsiteX1-1467" fmla="*/ 6408 w 1456975"/>
                  <a:gd name="connsiteY1-1468" fmla="*/ 234559 h 424266"/>
                  <a:gd name="connsiteX2-1469" fmla="*/ 202750 w 1456975"/>
                  <a:gd name="connsiteY2-1470" fmla="*/ 98830 h 424266"/>
                  <a:gd name="connsiteX3-1471" fmla="*/ 680441 w 1456975"/>
                  <a:gd name="connsiteY3-1472" fmla="*/ 2784 h 424266"/>
                  <a:gd name="connsiteX4-1473" fmla="*/ 1059066 w 1456975"/>
                  <a:gd name="connsiteY4-1474" fmla="*/ 40884 h 424266"/>
                  <a:gd name="connsiteX5-1475" fmla="*/ 1357076 w 1456975"/>
                  <a:gd name="connsiteY5-1476" fmla="*/ 192490 h 424266"/>
                  <a:gd name="connsiteX6-1477" fmla="*/ 1393987 w 1456975"/>
                  <a:gd name="connsiteY6-1478" fmla="*/ 424266 h 424266"/>
                  <a:gd name="connsiteX0-1479" fmla="*/ 89956 w 1449998"/>
                  <a:gd name="connsiteY0-1480" fmla="*/ 409185 h 424266"/>
                  <a:gd name="connsiteX1-1481" fmla="*/ 7699 w 1449998"/>
                  <a:gd name="connsiteY1-1482" fmla="*/ 246466 h 424266"/>
                  <a:gd name="connsiteX2-1483" fmla="*/ 195773 w 1449998"/>
                  <a:gd name="connsiteY2-1484" fmla="*/ 98830 h 424266"/>
                  <a:gd name="connsiteX3-1485" fmla="*/ 673464 w 1449998"/>
                  <a:gd name="connsiteY3-1486" fmla="*/ 2784 h 424266"/>
                  <a:gd name="connsiteX4-1487" fmla="*/ 1052089 w 1449998"/>
                  <a:gd name="connsiteY4-1488" fmla="*/ 40884 h 424266"/>
                  <a:gd name="connsiteX5-1489" fmla="*/ 1350099 w 1449998"/>
                  <a:gd name="connsiteY5-1490" fmla="*/ 192490 h 424266"/>
                  <a:gd name="connsiteX6-1491" fmla="*/ 1387010 w 1449998"/>
                  <a:gd name="connsiteY6-1492" fmla="*/ 424266 h 4242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9998" h="424266">
                    <a:moveTo>
                      <a:pt x="89956" y="409185"/>
                    </a:moveTo>
                    <a:cubicBezTo>
                      <a:pt x="-2980" y="407863"/>
                      <a:pt x="-9937" y="298192"/>
                      <a:pt x="7699" y="246466"/>
                    </a:cubicBezTo>
                    <a:cubicBezTo>
                      <a:pt x="25335" y="194740"/>
                      <a:pt x="84812" y="139444"/>
                      <a:pt x="195773" y="98830"/>
                    </a:cubicBezTo>
                    <a:cubicBezTo>
                      <a:pt x="306734" y="58216"/>
                      <a:pt x="530745" y="12442"/>
                      <a:pt x="673464" y="2784"/>
                    </a:cubicBezTo>
                    <a:cubicBezTo>
                      <a:pt x="816183" y="-6874"/>
                      <a:pt x="939317" y="9266"/>
                      <a:pt x="1052089" y="40884"/>
                    </a:cubicBezTo>
                    <a:cubicBezTo>
                      <a:pt x="1164861" y="72502"/>
                      <a:pt x="1269473" y="130974"/>
                      <a:pt x="1350099" y="192490"/>
                    </a:cubicBezTo>
                    <a:cubicBezTo>
                      <a:pt x="1430725" y="254006"/>
                      <a:pt x="1508542" y="358385"/>
                      <a:pt x="1387010" y="424266"/>
                    </a:cubicBezTo>
                  </a:path>
                </a:pathLst>
              </a:custGeom>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grpSp>
          <p:nvGrpSpPr>
            <p:cNvPr id="35" name="组合 34"/>
            <p:cNvGrpSpPr/>
            <p:nvPr/>
          </p:nvGrpSpPr>
          <p:grpSpPr>
            <a:xfrm rot="0">
              <a:off x="3914771" y="4466647"/>
              <a:ext cx="4326387" cy="750851"/>
              <a:chOff x="2910257" y="4032653"/>
              <a:chExt cx="4326387" cy="750851"/>
            </a:xfrm>
          </p:grpSpPr>
          <p:sp>
            <p:nvSpPr>
              <p:cNvPr id="36" name="AutoShape 5"/>
              <p:cNvSpPr>
                <a:spLocks noChangeArrowheads="1"/>
              </p:cNvSpPr>
              <p:nvPr/>
            </p:nvSpPr>
            <p:spPr bwMode="auto">
              <a:xfrm>
                <a:off x="2910257" y="4032653"/>
                <a:ext cx="4326387" cy="750851"/>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rPr>
                  <a:t>不同人群的体重综合管理</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37" name="椭圆 36"/>
              <p:cNvSpPr/>
              <p:nvPr/>
            </p:nvSpPr>
            <p:spPr>
              <a:xfrm>
                <a:off x="2958194" y="4344894"/>
                <a:ext cx="126368"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39" name="椭圆 38"/>
            <p:cNvSpPr/>
            <p:nvPr/>
          </p:nvSpPr>
          <p:spPr>
            <a:xfrm>
              <a:off x="3923181" y="2364175"/>
              <a:ext cx="146100"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42" name="AutoShape 5"/>
          <p:cNvSpPr>
            <a:spLocks noChangeArrowheads="1"/>
          </p:cNvSpPr>
          <p:nvPr/>
        </p:nvSpPr>
        <p:spPr bwMode="auto">
          <a:xfrm>
            <a:off x="3788410" y="2078355"/>
            <a:ext cx="4326255" cy="705485"/>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no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buClr>
                <a:srgbClr val="E1B40C"/>
              </a:buClr>
            </a:pPr>
            <a:r>
              <a:rPr lang="zh-CN" altLang="en-US" sz="2400" b="1" dirty="0">
                <a:solidFill>
                  <a:schemeClr val="bg1"/>
                </a:solidFill>
                <a:latin typeface="微软雅黑" panose="020B0503020204020204" pitchFamily="34" charset="-122"/>
                <a:ea typeface="微软雅黑" panose="020B0503020204020204" pitchFamily="34" charset="-122"/>
                <a:sym typeface="+mn-ea"/>
              </a:rPr>
              <a:t>体重管理的评估指标</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43" name="椭圆 42"/>
          <p:cNvSpPr/>
          <p:nvPr/>
        </p:nvSpPr>
        <p:spPr>
          <a:xfrm>
            <a:off x="3819979" y="2339724"/>
            <a:ext cx="153895"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TextBox 5"/>
          <p:cNvSpPr txBox="1">
            <a:spLocks noChangeArrowheads="1"/>
          </p:cNvSpPr>
          <p:nvPr/>
        </p:nvSpPr>
        <p:spPr bwMode="auto">
          <a:xfrm>
            <a:off x="161049" y="6427973"/>
            <a:ext cx="67691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spcBef>
                <a:spcPct val="0"/>
              </a:spcBef>
              <a:buFontTx/>
              <a:buNone/>
            </a:pPr>
            <a:r>
              <a:rPr lang="en-US" altLang="zh-CN" sz="800" dirty="0">
                <a:solidFill>
                  <a:schemeClr val="tx2">
                    <a:lumMod val="50000"/>
                    <a:lumOff val="50000"/>
                  </a:schemeClr>
                </a:solidFill>
                <a:latin typeface="+mj-lt"/>
                <a:ea typeface="+mj-ea"/>
              </a:rPr>
              <a:t>1.</a:t>
            </a:r>
            <a:r>
              <a:rPr lang="zh-CN" altLang="en-US" sz="800" dirty="0">
                <a:solidFill>
                  <a:schemeClr val="tx2">
                    <a:lumMod val="50000"/>
                    <a:lumOff val="50000"/>
                  </a:schemeClr>
                </a:solidFill>
                <a:latin typeface="+mj-lt"/>
                <a:ea typeface="+mj-ea"/>
              </a:rPr>
              <a:t>中华人民共和国卫生部疾病控制司</a:t>
            </a:r>
            <a:r>
              <a:rPr lang="en-US" altLang="zh-CN" sz="800" dirty="0">
                <a:solidFill>
                  <a:schemeClr val="tx2">
                    <a:lumMod val="50000"/>
                    <a:lumOff val="50000"/>
                  </a:schemeClr>
                </a:solidFill>
                <a:latin typeface="+mj-lt"/>
                <a:ea typeface="+mj-ea"/>
              </a:rPr>
              <a:t>.</a:t>
            </a:r>
            <a:r>
              <a:rPr lang="zh-CN" altLang="en-US" sz="800" dirty="0">
                <a:solidFill>
                  <a:schemeClr val="tx2">
                    <a:lumMod val="50000"/>
                    <a:lumOff val="50000"/>
                  </a:schemeClr>
                </a:solidFill>
                <a:latin typeface="+mj-lt"/>
                <a:ea typeface="+mj-ea"/>
              </a:rPr>
              <a:t>中国成人超重和肥胖症预防控制指南（试行）</a:t>
            </a:r>
            <a:r>
              <a:rPr lang="en-US" altLang="zh-CN" sz="800" dirty="0">
                <a:solidFill>
                  <a:schemeClr val="tx2">
                    <a:lumMod val="50000"/>
                    <a:lumOff val="50000"/>
                  </a:schemeClr>
                </a:solidFill>
                <a:latin typeface="+mj-lt"/>
                <a:ea typeface="+mj-ea"/>
              </a:rPr>
              <a:t>2003</a:t>
            </a:r>
            <a:r>
              <a:rPr lang="zh-CN" altLang="en-US" sz="800" dirty="0">
                <a:solidFill>
                  <a:schemeClr val="tx2">
                    <a:lumMod val="50000"/>
                    <a:lumOff val="50000"/>
                  </a:schemeClr>
                </a:solidFill>
                <a:latin typeface="+mj-lt"/>
                <a:ea typeface="+mj-ea"/>
              </a:rPr>
              <a:t>年</a:t>
            </a:r>
            <a:r>
              <a:rPr lang="en-US" altLang="zh-CN" sz="800" dirty="0">
                <a:solidFill>
                  <a:schemeClr val="tx2">
                    <a:lumMod val="50000"/>
                    <a:lumOff val="50000"/>
                  </a:schemeClr>
                </a:solidFill>
                <a:latin typeface="+mj-lt"/>
                <a:ea typeface="+mj-ea"/>
              </a:rPr>
              <a:t>4</a:t>
            </a:r>
            <a:r>
              <a:rPr lang="zh-CN" altLang="en-US" sz="800" dirty="0">
                <a:solidFill>
                  <a:schemeClr val="tx2">
                    <a:lumMod val="50000"/>
                    <a:lumOff val="50000"/>
                  </a:schemeClr>
                </a:solidFill>
                <a:latin typeface="+mj-lt"/>
                <a:ea typeface="+mj-ea"/>
              </a:rPr>
              <a:t>月</a:t>
            </a:r>
            <a:r>
              <a:rPr lang="en-US" altLang="zh-CN" sz="800" dirty="0">
                <a:solidFill>
                  <a:schemeClr val="tx2">
                    <a:lumMod val="50000"/>
                    <a:lumOff val="50000"/>
                  </a:schemeClr>
                </a:solidFill>
                <a:latin typeface="+mj-lt"/>
                <a:ea typeface="+mj-ea"/>
              </a:rPr>
              <a:t>.</a:t>
            </a:r>
            <a:r>
              <a:rPr lang="zh-CN" altLang="en-US" sz="800" dirty="0">
                <a:solidFill>
                  <a:schemeClr val="tx2">
                    <a:lumMod val="50000"/>
                    <a:lumOff val="50000"/>
                  </a:schemeClr>
                </a:solidFill>
                <a:latin typeface="+mj-lt"/>
                <a:ea typeface="+mj-ea"/>
              </a:rPr>
              <a:t>第</a:t>
            </a:r>
            <a:r>
              <a:rPr lang="en-US" altLang="zh-CN" sz="800" dirty="0">
                <a:solidFill>
                  <a:schemeClr val="tx2">
                    <a:lumMod val="50000"/>
                    <a:lumOff val="50000"/>
                  </a:schemeClr>
                </a:solidFill>
                <a:latin typeface="+mj-lt"/>
                <a:ea typeface="+mj-ea"/>
              </a:rPr>
              <a:t>9-12</a:t>
            </a:r>
            <a:r>
              <a:rPr lang="zh-CN" altLang="en-US" sz="800" dirty="0">
                <a:solidFill>
                  <a:schemeClr val="tx2">
                    <a:lumMod val="50000"/>
                    <a:lumOff val="50000"/>
                  </a:schemeClr>
                </a:solidFill>
                <a:latin typeface="+mj-lt"/>
                <a:ea typeface="+mj-ea"/>
              </a:rPr>
              <a:t>页</a:t>
            </a:r>
            <a:endParaRPr lang="en-US" altLang="zh-CN" sz="800" dirty="0">
              <a:solidFill>
                <a:schemeClr val="tx2">
                  <a:lumMod val="50000"/>
                  <a:lumOff val="50000"/>
                </a:schemeClr>
              </a:solidFill>
              <a:latin typeface="+mj-lt"/>
              <a:ea typeface="+mj-ea"/>
            </a:endParaRPr>
          </a:p>
          <a:p>
            <a:pPr eaLnBrk="1" hangingPunct="1">
              <a:spcBef>
                <a:spcPct val="0"/>
              </a:spcBef>
              <a:buFontTx/>
              <a:buNone/>
            </a:pPr>
            <a:endParaRPr lang="zh-CN" altLang="en-US" sz="800" dirty="0">
              <a:solidFill>
                <a:schemeClr val="tx2">
                  <a:lumMod val="50000"/>
                  <a:lumOff val="50000"/>
                </a:schemeClr>
              </a:solidFill>
              <a:latin typeface="+mj-lt"/>
              <a:ea typeface="+mj-ea"/>
            </a:endParaRPr>
          </a:p>
        </p:txBody>
      </p:sp>
      <p:sp>
        <p:nvSpPr>
          <p:cNvPr id="2" name="标题 1"/>
          <p:cNvSpPr>
            <a:spLocks noGrp="1"/>
          </p:cNvSpPr>
          <p:nvPr>
            <p:ph type="title"/>
          </p:nvPr>
        </p:nvSpPr>
        <p:spPr/>
        <p:txBody>
          <a:bodyPr/>
          <a:lstStyle/>
          <a:p>
            <a:r>
              <a:rPr lang="zh-CN" altLang="en-US" dirty="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体重超标</a:t>
            </a:r>
            <a:r>
              <a:rPr lang="zh-CN" altLang="zh-CN" dirty="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可诱发内分泌及心血管系统疾病</a:t>
            </a:r>
            <a:r>
              <a:rPr lang="en-US" altLang="zh-CN" baseline="30000" dirty="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1</a:t>
            </a:r>
            <a:endParaRPr lang="en-US" altLang="zh-CN" baseline="30000" dirty="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pic>
        <p:nvPicPr>
          <p:cNvPr id="4" name="图片 3"/>
          <p:cNvPicPr>
            <a:picLocks noChangeAspect="1"/>
          </p:cNvPicPr>
          <p:nvPr/>
        </p:nvPicPr>
        <p:blipFill>
          <a:blip r:embed="rId1"/>
          <a:stretch>
            <a:fillRect/>
          </a:stretch>
        </p:blipFill>
        <p:spPr>
          <a:xfrm>
            <a:off x="453258" y="1399190"/>
            <a:ext cx="7543800" cy="359847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p:cNvSpPr>
            <a:spLocks noGrp="1" noChangeArrowheads="1"/>
          </p:cNvSpPr>
          <p:nvPr>
            <p:ph type="title"/>
          </p:nvPr>
        </p:nvSpPr>
        <p:spPr>
          <a:xfrm>
            <a:off x="719455" y="506095"/>
            <a:ext cx="6684010" cy="958215"/>
          </a:xfrm>
          <a:noFill/>
        </p:spPr>
        <p:txBody>
          <a:bodyPr wrap="square">
            <a:noAutofit/>
          </a:bodyPr>
          <a:lstStyle/>
          <a:p>
            <a:pPr eaLnBrk="1" hangingPunct="1">
              <a:lnSpc>
                <a:spcPct val="100000"/>
              </a:lnSpc>
              <a:spcBef>
                <a:spcPct val="50000"/>
              </a:spcBef>
            </a:pPr>
            <a:r>
              <a:rPr lang="zh-CN" altLang="zh-CN" sz="3600">
                <a:solidFill>
                  <a:schemeClr val="tx1"/>
                </a:solidFill>
                <a:effectLst>
                  <a:outerShdw blurRad="38100" dist="19050" dir="2700000" algn="tl" rotWithShape="0">
                    <a:schemeClr val="dk1">
                      <a:alpha val="40000"/>
                    </a:schemeClr>
                  </a:outerShdw>
                </a:effectLst>
              </a:rPr>
              <a:t>腹型肥胖更是危害重重</a:t>
            </a:r>
            <a:r>
              <a:rPr lang="en-US" altLang="zh-CN" sz="3600" baseline="30000">
                <a:solidFill>
                  <a:schemeClr val="tx1"/>
                </a:solidFill>
                <a:effectLst>
                  <a:outerShdw blurRad="38100" dist="19050" dir="2700000" algn="tl" rotWithShape="0">
                    <a:schemeClr val="dk1">
                      <a:alpha val="40000"/>
                    </a:schemeClr>
                  </a:outerShdw>
                </a:effectLst>
                <a:latin typeface="Verdana" panose="020B0604030504040204" pitchFamily="34" charset="0"/>
              </a:rPr>
              <a:t>1</a:t>
            </a:r>
            <a:endParaRPr lang="en-US" altLang="zh-CN" sz="3600" baseline="30000">
              <a:solidFill>
                <a:schemeClr val="tx1"/>
              </a:solidFill>
              <a:effectLst>
                <a:outerShdw blurRad="38100" dist="19050" dir="2700000" algn="tl" rotWithShape="0">
                  <a:schemeClr val="dk1">
                    <a:alpha val="40000"/>
                  </a:schemeClr>
                </a:outerShdw>
              </a:effectLst>
              <a:latin typeface="Verdana" panose="020B0604030504040204" pitchFamily="34" charset="0"/>
            </a:endParaRPr>
          </a:p>
        </p:txBody>
      </p:sp>
      <p:sp>
        <p:nvSpPr>
          <p:cNvPr id="38915" name="TextBox 6"/>
          <p:cNvSpPr txBox="1">
            <a:spLocks noChangeArrowheads="1"/>
          </p:cNvSpPr>
          <p:nvPr/>
        </p:nvSpPr>
        <p:spPr bwMode="auto">
          <a:xfrm>
            <a:off x="206375" y="6501626"/>
            <a:ext cx="7723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spcBef>
                <a:spcPct val="0"/>
              </a:spcBef>
              <a:buFontTx/>
              <a:buNone/>
            </a:pPr>
            <a:r>
              <a:rPr lang="en-US" altLang="zh-CN" sz="800" dirty="0">
                <a:solidFill>
                  <a:schemeClr val="tx2">
                    <a:lumMod val="50000"/>
                    <a:lumOff val="50000"/>
                  </a:schemeClr>
                </a:solidFill>
                <a:latin typeface="+mj-lt"/>
                <a:ea typeface="+mj-ea"/>
              </a:rPr>
              <a:t>1.</a:t>
            </a:r>
            <a:r>
              <a:rPr lang="zh-CN" altLang="en-US" sz="800" dirty="0">
                <a:solidFill>
                  <a:schemeClr val="tx2">
                    <a:lumMod val="50000"/>
                    <a:lumOff val="50000"/>
                  </a:schemeClr>
                </a:solidFill>
                <a:latin typeface="+mj-lt"/>
                <a:ea typeface="+mj-ea"/>
              </a:rPr>
              <a:t>许曼音主编</a:t>
            </a:r>
            <a:r>
              <a:rPr lang="en-US" altLang="zh-CN" sz="800" dirty="0">
                <a:solidFill>
                  <a:schemeClr val="tx2">
                    <a:lumMod val="50000"/>
                    <a:lumOff val="50000"/>
                  </a:schemeClr>
                </a:solidFill>
                <a:latin typeface="+mj-lt"/>
                <a:ea typeface="+mj-ea"/>
              </a:rPr>
              <a:t>.</a:t>
            </a:r>
            <a:r>
              <a:rPr lang="zh-CN" altLang="en-US" sz="800" dirty="0">
                <a:solidFill>
                  <a:schemeClr val="tx2">
                    <a:lumMod val="50000"/>
                    <a:lumOff val="50000"/>
                  </a:schemeClr>
                </a:solidFill>
                <a:latin typeface="+mj-lt"/>
                <a:ea typeface="+mj-ea"/>
              </a:rPr>
              <a:t>糖尿病学</a:t>
            </a:r>
            <a:r>
              <a:rPr lang="en-US" altLang="zh-CN" sz="800" dirty="0">
                <a:solidFill>
                  <a:schemeClr val="tx2">
                    <a:lumMod val="50000"/>
                    <a:lumOff val="50000"/>
                  </a:schemeClr>
                </a:solidFill>
                <a:latin typeface="+mj-lt"/>
                <a:ea typeface="+mj-ea"/>
              </a:rPr>
              <a:t>(</a:t>
            </a:r>
            <a:r>
              <a:rPr lang="zh-CN" altLang="en-US" sz="800" dirty="0">
                <a:solidFill>
                  <a:schemeClr val="tx2">
                    <a:lumMod val="50000"/>
                    <a:lumOff val="50000"/>
                  </a:schemeClr>
                </a:solidFill>
                <a:latin typeface="+mj-lt"/>
                <a:ea typeface="+mj-ea"/>
              </a:rPr>
              <a:t>第</a:t>
            </a:r>
            <a:r>
              <a:rPr lang="en-US" altLang="zh-CN" sz="800" dirty="0">
                <a:solidFill>
                  <a:schemeClr val="tx2">
                    <a:lumMod val="50000"/>
                    <a:lumOff val="50000"/>
                  </a:schemeClr>
                </a:solidFill>
                <a:latin typeface="+mj-lt"/>
                <a:ea typeface="+mj-ea"/>
              </a:rPr>
              <a:t>2</a:t>
            </a:r>
            <a:r>
              <a:rPr lang="zh-CN" altLang="en-US" sz="800" dirty="0">
                <a:solidFill>
                  <a:schemeClr val="tx2">
                    <a:lumMod val="50000"/>
                    <a:lumOff val="50000"/>
                  </a:schemeClr>
                </a:solidFill>
                <a:latin typeface="+mj-lt"/>
                <a:ea typeface="+mj-ea"/>
              </a:rPr>
              <a:t>版</a:t>
            </a:r>
            <a:r>
              <a:rPr lang="en-US" altLang="zh-CN" sz="800" dirty="0">
                <a:solidFill>
                  <a:schemeClr val="tx2">
                    <a:lumMod val="50000"/>
                    <a:lumOff val="50000"/>
                  </a:schemeClr>
                </a:solidFill>
                <a:latin typeface="+mj-lt"/>
                <a:ea typeface="+mj-ea"/>
              </a:rPr>
              <a:t>).</a:t>
            </a:r>
            <a:r>
              <a:rPr lang="zh-CN" altLang="en-US" sz="800" dirty="0">
                <a:solidFill>
                  <a:schemeClr val="tx2">
                    <a:lumMod val="50000"/>
                    <a:lumOff val="50000"/>
                  </a:schemeClr>
                </a:solidFill>
                <a:latin typeface="+mj-lt"/>
                <a:ea typeface="+mj-ea"/>
              </a:rPr>
              <a:t>上海科学技术出版社</a:t>
            </a:r>
            <a:r>
              <a:rPr lang="en-US" altLang="zh-CN" sz="800" dirty="0">
                <a:solidFill>
                  <a:schemeClr val="tx2">
                    <a:lumMod val="50000"/>
                    <a:lumOff val="50000"/>
                  </a:schemeClr>
                </a:solidFill>
                <a:latin typeface="+mj-lt"/>
                <a:ea typeface="+mj-ea"/>
              </a:rPr>
              <a:t>,2010</a:t>
            </a:r>
            <a:r>
              <a:rPr lang="zh-CN" altLang="en-US" sz="800" dirty="0">
                <a:solidFill>
                  <a:schemeClr val="tx2">
                    <a:lumMod val="50000"/>
                    <a:lumOff val="50000"/>
                  </a:schemeClr>
                </a:solidFill>
                <a:latin typeface="+mj-lt"/>
                <a:ea typeface="+mj-ea"/>
              </a:rPr>
              <a:t>年</a:t>
            </a:r>
            <a:r>
              <a:rPr lang="en-US" altLang="zh-CN" sz="800" dirty="0">
                <a:solidFill>
                  <a:schemeClr val="tx2">
                    <a:lumMod val="50000"/>
                    <a:lumOff val="50000"/>
                  </a:schemeClr>
                </a:solidFill>
                <a:latin typeface="+mj-lt"/>
                <a:ea typeface="+mj-ea"/>
              </a:rPr>
              <a:t>5</a:t>
            </a:r>
            <a:r>
              <a:rPr lang="zh-CN" altLang="en-US" sz="800" dirty="0">
                <a:solidFill>
                  <a:schemeClr val="tx2">
                    <a:lumMod val="50000"/>
                    <a:lumOff val="50000"/>
                  </a:schemeClr>
                </a:solidFill>
                <a:latin typeface="+mj-lt"/>
                <a:ea typeface="+mj-ea"/>
              </a:rPr>
              <a:t>月</a:t>
            </a:r>
            <a:r>
              <a:rPr lang="en-US" altLang="zh-CN" sz="800" dirty="0">
                <a:solidFill>
                  <a:schemeClr val="tx2">
                    <a:lumMod val="50000"/>
                    <a:lumOff val="50000"/>
                  </a:schemeClr>
                </a:solidFill>
                <a:latin typeface="+mj-lt"/>
                <a:ea typeface="+mj-ea"/>
              </a:rPr>
              <a:t>:134.135</a:t>
            </a:r>
            <a:r>
              <a:rPr lang="zh-CN" altLang="en-US" sz="800" dirty="0">
                <a:solidFill>
                  <a:schemeClr val="tx2">
                    <a:lumMod val="50000"/>
                    <a:lumOff val="50000"/>
                  </a:schemeClr>
                </a:solidFill>
                <a:latin typeface="+mj-lt"/>
                <a:ea typeface="+mj-ea"/>
              </a:rPr>
              <a:t>页</a:t>
            </a:r>
            <a:r>
              <a:rPr lang="en-US" altLang="zh-CN" sz="800" dirty="0">
                <a:solidFill>
                  <a:schemeClr val="tx2">
                    <a:lumMod val="50000"/>
                    <a:lumOff val="50000"/>
                  </a:schemeClr>
                </a:solidFill>
                <a:latin typeface="+mj-lt"/>
                <a:ea typeface="+mj-ea"/>
              </a:rPr>
              <a:t>.;  2.Diabetes </a:t>
            </a:r>
            <a:r>
              <a:rPr lang="en-US" altLang="zh-CN" sz="800" dirty="0" err="1">
                <a:solidFill>
                  <a:schemeClr val="tx2">
                    <a:lumMod val="50000"/>
                    <a:lumOff val="50000"/>
                  </a:schemeClr>
                </a:solidFill>
                <a:latin typeface="+mj-lt"/>
                <a:ea typeface="+mj-ea"/>
              </a:rPr>
              <a:t>Metab</a:t>
            </a:r>
            <a:r>
              <a:rPr lang="en-US" altLang="zh-CN" sz="800" dirty="0">
                <a:solidFill>
                  <a:schemeClr val="tx2">
                    <a:lumMod val="50000"/>
                    <a:lumOff val="50000"/>
                  </a:schemeClr>
                </a:solidFill>
                <a:latin typeface="+mj-lt"/>
                <a:ea typeface="+mj-ea"/>
              </a:rPr>
              <a:t> </a:t>
            </a:r>
            <a:r>
              <a:rPr lang="en-US" altLang="zh-CN" sz="800" dirty="0" err="1">
                <a:solidFill>
                  <a:schemeClr val="tx2">
                    <a:lumMod val="50000"/>
                    <a:lumOff val="50000"/>
                  </a:schemeClr>
                </a:solidFill>
                <a:latin typeface="+mj-lt"/>
                <a:ea typeface="+mj-ea"/>
              </a:rPr>
              <a:t>Syndr</a:t>
            </a:r>
            <a:r>
              <a:rPr lang="en-US" altLang="zh-CN" sz="800" dirty="0">
                <a:solidFill>
                  <a:schemeClr val="tx2">
                    <a:lumMod val="50000"/>
                    <a:lumOff val="50000"/>
                  </a:schemeClr>
                </a:solidFill>
                <a:latin typeface="+mj-lt"/>
                <a:ea typeface="+mj-ea"/>
              </a:rPr>
              <a:t> </a:t>
            </a:r>
            <a:r>
              <a:rPr lang="en-US" altLang="zh-CN" sz="800" dirty="0" err="1">
                <a:solidFill>
                  <a:schemeClr val="tx2">
                    <a:lumMod val="50000"/>
                    <a:lumOff val="50000"/>
                  </a:schemeClr>
                </a:solidFill>
                <a:latin typeface="+mj-lt"/>
                <a:ea typeface="+mj-ea"/>
              </a:rPr>
              <a:t>Obes</a:t>
            </a:r>
            <a:r>
              <a:rPr lang="en-US" altLang="zh-CN" sz="800" dirty="0">
                <a:solidFill>
                  <a:schemeClr val="tx2">
                    <a:lumMod val="50000"/>
                    <a:lumOff val="50000"/>
                  </a:schemeClr>
                </a:solidFill>
                <a:latin typeface="+mj-lt"/>
                <a:ea typeface="+mj-ea"/>
              </a:rPr>
              <a:t>. 2009 Nov 3;2:179-84.</a:t>
            </a:r>
            <a:endParaRPr lang="zh-CN" altLang="en-US" sz="800" dirty="0">
              <a:solidFill>
                <a:schemeClr val="tx2">
                  <a:lumMod val="50000"/>
                  <a:lumOff val="50000"/>
                </a:schemeClr>
              </a:solidFill>
              <a:latin typeface="+mj-lt"/>
              <a:ea typeface="+mj-ea"/>
            </a:endParaRPr>
          </a:p>
        </p:txBody>
      </p:sp>
      <p:grpSp>
        <p:nvGrpSpPr>
          <p:cNvPr id="38917" name="组合 3"/>
          <p:cNvGrpSpPr/>
          <p:nvPr/>
        </p:nvGrpSpPr>
        <p:grpSpPr bwMode="auto">
          <a:xfrm>
            <a:off x="596900" y="1669177"/>
            <a:ext cx="7787005" cy="4030583"/>
            <a:chOff x="506052" y="1605863"/>
            <a:chExt cx="7719981" cy="2438927"/>
          </a:xfrm>
        </p:grpSpPr>
        <p:grpSp>
          <p:nvGrpSpPr>
            <p:cNvPr id="38921" name="Group 3"/>
            <p:cNvGrpSpPr/>
            <p:nvPr/>
          </p:nvGrpSpPr>
          <p:grpSpPr bwMode="auto">
            <a:xfrm>
              <a:off x="506052" y="1605863"/>
              <a:ext cx="7719981" cy="2438927"/>
              <a:chOff x="95804" y="305445"/>
              <a:chExt cx="7719933" cy="2438334"/>
            </a:xfrm>
          </p:grpSpPr>
          <p:pic>
            <p:nvPicPr>
              <p:cNvPr id="2" name="Picture 16"/>
              <p:cNvPicPr>
                <a:picLocks noChangeAspect="1" noChangeArrowheads="1"/>
              </p:cNvPicPr>
              <p:nvPr/>
            </p:nvPicPr>
            <p:blipFill>
              <a:blip r:embed="rId1"/>
              <a:srcRect/>
              <a:stretch>
                <a:fillRect/>
              </a:stretch>
            </p:blipFill>
            <p:spPr bwMode="auto">
              <a:xfrm>
                <a:off x="575738" y="1123947"/>
                <a:ext cx="1513103" cy="1169866"/>
              </a:xfrm>
              <a:prstGeom prst="roundRect">
                <a:avLst/>
              </a:prstGeom>
              <a:noFill/>
              <a:ln>
                <a:noFill/>
              </a:ln>
            </p:spPr>
          </p:pic>
          <p:sp>
            <p:nvSpPr>
              <p:cNvPr id="38924" name="AutoShape 17"/>
              <p:cNvSpPr>
                <a:spLocks noChangeArrowheads="1"/>
              </p:cNvSpPr>
              <p:nvPr/>
            </p:nvSpPr>
            <p:spPr bwMode="auto">
              <a:xfrm>
                <a:off x="95804" y="476747"/>
                <a:ext cx="2376956" cy="5919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0"/>
                  </a:spcBef>
                  <a:buFontTx/>
                  <a:buNone/>
                </a:pPr>
                <a:r>
                  <a:rPr lang="zh-CN" altLang="en-US" b="1" dirty="0">
                    <a:solidFill>
                      <a:srgbClr val="009FDA"/>
                    </a:solidFill>
                    <a:latin typeface="+mj-lt"/>
                    <a:ea typeface="+mj-ea"/>
                  </a:rPr>
                  <a:t>腰围超标</a:t>
                </a:r>
                <a:endParaRPr lang="en-US" altLang="zh-CN" b="1" dirty="0">
                  <a:solidFill>
                    <a:srgbClr val="009FDA"/>
                  </a:solidFill>
                  <a:latin typeface="+mj-lt"/>
                  <a:ea typeface="+mj-ea"/>
                </a:endParaRPr>
              </a:p>
              <a:p>
                <a:pPr algn="ctr" eaLnBrk="1" hangingPunct="1">
                  <a:spcBef>
                    <a:spcPct val="0"/>
                  </a:spcBef>
                  <a:buFontTx/>
                  <a:buNone/>
                </a:pPr>
                <a:r>
                  <a:rPr lang="en-US" altLang="zh-CN" sz="1800" b="1" dirty="0">
                    <a:latin typeface="+mj-lt"/>
                    <a:ea typeface="+mj-ea"/>
                  </a:rPr>
                  <a:t>(</a:t>
                </a:r>
                <a:r>
                  <a:rPr lang="zh-CN" altLang="en-US" sz="1800" b="1" dirty="0">
                    <a:latin typeface="+mj-lt"/>
                    <a:ea typeface="+mj-ea"/>
                  </a:rPr>
                  <a:t>内脏脂肪过度堆积</a:t>
                </a:r>
                <a:r>
                  <a:rPr lang="en-US" altLang="zh-CN" sz="1800" b="1" dirty="0">
                    <a:latin typeface="+mj-lt"/>
                    <a:ea typeface="+mj-ea"/>
                  </a:rPr>
                  <a:t>)</a:t>
                </a:r>
                <a:endParaRPr lang="en-US" altLang="zh-CN" sz="1800" b="1" dirty="0">
                  <a:latin typeface="+mj-lt"/>
                  <a:ea typeface="+mj-ea"/>
                </a:endParaRPr>
              </a:p>
            </p:txBody>
          </p:sp>
          <p:sp>
            <p:nvSpPr>
              <p:cNvPr id="38925" name="左大括号 11"/>
              <p:cNvSpPr/>
              <p:nvPr/>
            </p:nvSpPr>
            <p:spPr bwMode="auto">
              <a:xfrm>
                <a:off x="2376473" y="406301"/>
                <a:ext cx="576258" cy="2220430"/>
              </a:xfrm>
              <a:prstGeom prst="leftBrace">
                <a:avLst>
                  <a:gd name="adj1" fmla="val 8331"/>
                  <a:gd name="adj2" fmla="val 50000"/>
                </a:avLst>
              </a:prstGeom>
              <a:gradFill rotWithShape="1">
                <a:gsLst>
                  <a:gs pos="0">
                    <a:srgbClr val="254872"/>
                  </a:gs>
                  <a:gs pos="50000">
                    <a:srgbClr val="3A6BA5"/>
                  </a:gs>
                  <a:gs pos="100000">
                    <a:srgbClr val="4780C5"/>
                  </a:gs>
                </a:gsLst>
                <a:lin ang="0" scaled="1"/>
              </a:gradFill>
              <a:ln w="3175">
                <a:solidFill>
                  <a:schemeClr val="accent1"/>
                </a:solidFill>
                <a:round/>
              </a:ln>
            </p:spPr>
            <p:txBody>
              <a:bodyPr wrap="none" lIns="72000" tIns="72000" rIns="72000" bIns="72000" anchor="ct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50000"/>
                  </a:spcBef>
                  <a:buFontTx/>
                  <a:buNone/>
                </a:pPr>
                <a:endParaRPr lang="zh-CN" altLang="en-US" sz="1800" b="1">
                  <a:latin typeface="+mj-lt"/>
                  <a:ea typeface="+mj-ea"/>
                </a:endParaRPr>
              </a:p>
            </p:txBody>
          </p:sp>
          <p:pic>
            <p:nvPicPr>
              <p:cNvPr id="38926"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361" y="305445"/>
                <a:ext cx="1161673" cy="42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Text Box 19"/>
              <p:cNvSpPr txBox="1">
                <a:spLocks noChangeArrowheads="1"/>
              </p:cNvSpPr>
              <p:nvPr/>
            </p:nvSpPr>
            <p:spPr bwMode="auto">
              <a:xfrm>
                <a:off x="4431361" y="337176"/>
                <a:ext cx="3384376" cy="48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62" tIns="44731" rIns="89462" bIns="44731" anchor="ctr">
                <a:spAutoFit/>
              </a:bodyPr>
              <a:lstStyle>
                <a:lvl1pPr defTabSz="895350"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defTabSz="8953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defTabSz="89535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defTabSz="89535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defTabSz="89535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130000"/>
                  </a:lnSpc>
                  <a:spcBef>
                    <a:spcPct val="0"/>
                  </a:spcBef>
                  <a:buClr>
                    <a:srgbClr val="FFFF00"/>
                  </a:buClr>
                  <a:buFont typeface="Wingdings" panose="05000000000000000000" pitchFamily="2" charset="2"/>
                  <a:buNone/>
                </a:pPr>
                <a:r>
                  <a:rPr lang="zh-CN" altLang="en-US" sz="1800">
                    <a:latin typeface="+mj-lt"/>
                    <a:ea typeface="+mj-ea"/>
                  </a:rPr>
                  <a:t>损害胰岛</a:t>
                </a:r>
                <a:r>
                  <a:rPr lang="en-US" altLang="zh-CN" sz="1800">
                    <a:latin typeface="+mj-lt"/>
                    <a:ea typeface="+mj-ea"/>
                    <a:sym typeface="Symbol" panose="05050102010706020507" pitchFamily="18" charset="2"/>
                  </a:rPr>
                  <a:t>β</a:t>
                </a:r>
                <a:r>
                  <a:rPr lang="zh-CN" altLang="en-US" sz="1800">
                    <a:latin typeface="+mj-lt"/>
                    <a:ea typeface="+mj-ea"/>
                    <a:sym typeface="Symbol" panose="05050102010706020507" pitchFamily="18" charset="2"/>
                  </a:rPr>
                  <a:t>细胞功能，</a:t>
                </a:r>
                <a:endParaRPr lang="en-US" altLang="zh-CN" sz="1800">
                  <a:latin typeface="+mj-lt"/>
                  <a:ea typeface="+mj-ea"/>
                  <a:sym typeface="Symbol" panose="05050102010706020507" pitchFamily="18" charset="2"/>
                </a:endParaRPr>
              </a:p>
              <a:p>
                <a:pPr eaLnBrk="1" hangingPunct="1">
                  <a:lnSpc>
                    <a:spcPct val="130000"/>
                  </a:lnSpc>
                  <a:spcBef>
                    <a:spcPct val="0"/>
                  </a:spcBef>
                  <a:buClr>
                    <a:srgbClr val="FFFF00"/>
                  </a:buClr>
                  <a:buFont typeface="Wingdings" panose="05000000000000000000" pitchFamily="2" charset="2"/>
                  <a:buNone/>
                </a:pPr>
                <a:r>
                  <a:rPr lang="zh-CN" altLang="en-US" sz="1800">
                    <a:latin typeface="+mj-lt"/>
                    <a:ea typeface="+mj-ea"/>
                    <a:sym typeface="Symbol" panose="05050102010706020507" pitchFamily="18" charset="2"/>
                  </a:rPr>
                  <a:t>更易发展或加重</a:t>
                </a:r>
                <a:r>
                  <a:rPr lang="en-US" altLang="zh-CN" sz="1800">
                    <a:latin typeface="+mj-lt"/>
                    <a:ea typeface="+mj-ea"/>
                    <a:sym typeface="Symbol" panose="05050102010706020507" pitchFamily="18" charset="2"/>
                  </a:rPr>
                  <a:t>2</a:t>
                </a:r>
                <a:r>
                  <a:rPr lang="zh-CN" altLang="en-US" sz="1800">
                    <a:latin typeface="+mj-lt"/>
                    <a:ea typeface="+mj-ea"/>
                    <a:sym typeface="Symbol" panose="05050102010706020507" pitchFamily="18" charset="2"/>
                  </a:rPr>
                  <a:t>型糖尿病</a:t>
                </a:r>
                <a:endParaRPr lang="en-US" altLang="zh-CN" sz="1800">
                  <a:latin typeface="+mj-lt"/>
                  <a:ea typeface="+mj-ea"/>
                </a:endParaRPr>
              </a:p>
            </p:txBody>
          </p:sp>
          <p:pic>
            <p:nvPicPr>
              <p:cNvPr id="38928" name="Picture 1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1960" y="1083095"/>
                <a:ext cx="917109" cy="74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Text Box 19"/>
              <p:cNvSpPr txBox="1">
                <a:spLocks noChangeArrowheads="1"/>
              </p:cNvSpPr>
              <p:nvPr/>
            </p:nvSpPr>
            <p:spPr bwMode="auto">
              <a:xfrm>
                <a:off x="4461130" y="1216187"/>
                <a:ext cx="2872709" cy="35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62" tIns="44731" rIns="89462" bIns="44731" anchor="ctr">
                <a:spAutoFit/>
              </a:bodyPr>
              <a:lstStyle>
                <a:lvl1pPr defTabSz="895350"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defTabSz="8953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defTabSz="89535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defTabSz="89535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defTabSz="89535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90000"/>
                  </a:lnSpc>
                  <a:spcBef>
                    <a:spcPct val="15000"/>
                  </a:spcBef>
                  <a:buClr>
                    <a:srgbClr val="FFFF00"/>
                  </a:buClr>
                  <a:buFont typeface="Wingdings" panose="05000000000000000000" pitchFamily="2" charset="2"/>
                  <a:buNone/>
                </a:pPr>
                <a:r>
                  <a:rPr lang="zh-CN" altLang="en-US" sz="1800">
                    <a:latin typeface="+mj-lt"/>
                    <a:ea typeface="+mj-ea"/>
                  </a:rPr>
                  <a:t>胰岛素在体内的正常使用发生障碍</a:t>
                </a:r>
                <a:endParaRPr lang="en-US" altLang="zh-CN" sz="1800">
                  <a:latin typeface="+mj-lt"/>
                  <a:ea typeface="+mj-ea"/>
                </a:endParaRPr>
              </a:p>
            </p:txBody>
          </p:sp>
          <p:pic>
            <p:nvPicPr>
              <p:cNvPr id="38930" name="Picture 10" descr="脑和心副本"/>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261"/>
              <a:stretch>
                <a:fillRect/>
              </a:stretch>
            </p:blipFill>
            <p:spPr bwMode="auto">
              <a:xfrm>
                <a:off x="3339444" y="1816395"/>
                <a:ext cx="810227" cy="9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1" name="Text Box 19"/>
              <p:cNvSpPr txBox="1">
                <a:spLocks noChangeArrowheads="1"/>
              </p:cNvSpPr>
              <p:nvPr/>
            </p:nvSpPr>
            <p:spPr bwMode="auto">
              <a:xfrm>
                <a:off x="4412588" y="1977244"/>
                <a:ext cx="3186092" cy="48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62" tIns="44731" rIns="89462" bIns="44731" anchor="ctr">
                <a:spAutoFit/>
              </a:bodyPr>
              <a:lstStyle>
                <a:lvl1pPr defTabSz="895350"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defTabSz="8953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defTabSz="89535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defTabSz="89535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defTabSz="89535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defTabSz="89535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130000"/>
                  </a:lnSpc>
                  <a:spcBef>
                    <a:spcPct val="0"/>
                  </a:spcBef>
                  <a:buClr>
                    <a:srgbClr val="FFFF00"/>
                  </a:buClr>
                  <a:buFont typeface="Wingdings" panose="05000000000000000000" pitchFamily="2" charset="2"/>
                  <a:buNone/>
                </a:pPr>
                <a:r>
                  <a:rPr lang="zh-CN" altLang="en-US" sz="1800">
                    <a:latin typeface="+mj-lt"/>
                    <a:ea typeface="+mj-ea"/>
                  </a:rPr>
                  <a:t>与心血管风险紧密相关，</a:t>
                </a:r>
                <a:endParaRPr lang="en-US" altLang="zh-CN" sz="1800">
                  <a:latin typeface="+mj-lt"/>
                  <a:ea typeface="+mj-ea"/>
                </a:endParaRPr>
              </a:p>
              <a:p>
                <a:pPr eaLnBrk="1" hangingPunct="1">
                  <a:lnSpc>
                    <a:spcPct val="130000"/>
                  </a:lnSpc>
                  <a:spcBef>
                    <a:spcPct val="0"/>
                  </a:spcBef>
                  <a:buClr>
                    <a:srgbClr val="FFFF00"/>
                  </a:buClr>
                  <a:buFont typeface="Wingdings" panose="05000000000000000000" pitchFamily="2" charset="2"/>
                  <a:buNone/>
                </a:pPr>
                <a:r>
                  <a:rPr lang="zh-CN" altLang="en-US" sz="1800">
                    <a:latin typeface="+mj-lt"/>
                    <a:ea typeface="+mj-ea"/>
                  </a:rPr>
                  <a:t>大大增加冠心病风险</a:t>
                </a:r>
                <a:endParaRPr lang="en-US" altLang="zh-CN" sz="1800">
                  <a:latin typeface="+mj-lt"/>
                  <a:ea typeface="+mj-ea"/>
                </a:endParaRPr>
              </a:p>
            </p:txBody>
          </p:sp>
        </p:grpSp>
        <p:sp>
          <p:nvSpPr>
            <p:cNvPr id="38922" name="圆角矩形 2"/>
            <p:cNvSpPr>
              <a:spLocks noChangeArrowheads="1"/>
            </p:cNvSpPr>
            <p:nvPr/>
          </p:nvSpPr>
          <p:spPr bwMode="auto">
            <a:xfrm>
              <a:off x="755575" y="2396788"/>
              <a:ext cx="432049" cy="257036"/>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spcBef>
                  <a:spcPct val="0"/>
                </a:spcBef>
                <a:buFontTx/>
                <a:buNone/>
              </a:pPr>
              <a:endParaRPr lang="zh-CN" altLang="en-US" sz="1800">
                <a:solidFill>
                  <a:schemeClr val="tx1"/>
                </a:solidFill>
                <a:latin typeface="+mj-lt"/>
                <a:ea typeface="+mj-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noChangeArrowheads="1"/>
          </p:cNvPicPr>
          <p:nvPr/>
        </p:nvPicPr>
        <p:blipFill>
          <a:blip r:embed="rId1"/>
          <a:srcRect/>
          <a:stretch>
            <a:fillRect/>
          </a:stretch>
        </p:blipFill>
        <p:spPr bwMode="auto">
          <a:xfrm>
            <a:off x="823737" y="2015441"/>
            <a:ext cx="1785616" cy="297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任意多边形: 形状 17"/>
          <p:cNvSpPr/>
          <p:nvPr/>
        </p:nvSpPr>
        <p:spPr>
          <a:xfrm rot="360000">
            <a:off x="2743835" y="2407285"/>
            <a:ext cx="889000" cy="982345"/>
          </a:xfrm>
          <a:custGeom>
            <a:avLst/>
            <a:gdLst>
              <a:gd name="connsiteX0" fmla="*/ 685800 w 685800"/>
              <a:gd name="connsiteY0" fmla="*/ 0 h 449580"/>
              <a:gd name="connsiteX1" fmla="*/ 281940 w 685800"/>
              <a:gd name="connsiteY1" fmla="*/ 182880 h 449580"/>
              <a:gd name="connsiteX2" fmla="*/ 83820 w 685800"/>
              <a:gd name="connsiteY2" fmla="*/ 358140 h 449580"/>
              <a:gd name="connsiteX3" fmla="*/ 0 w 685800"/>
              <a:gd name="connsiteY3" fmla="*/ 449580 h 449580"/>
              <a:gd name="connsiteX0-1" fmla="*/ 771525 w 771525"/>
              <a:gd name="connsiteY0-2" fmla="*/ 0 h 490061"/>
              <a:gd name="connsiteX1-3" fmla="*/ 281940 w 771525"/>
              <a:gd name="connsiteY1-4" fmla="*/ 223361 h 490061"/>
              <a:gd name="connsiteX2-5" fmla="*/ 83820 w 771525"/>
              <a:gd name="connsiteY2-6" fmla="*/ 398621 h 490061"/>
              <a:gd name="connsiteX3-7" fmla="*/ 0 w 771525"/>
              <a:gd name="connsiteY3-8" fmla="*/ 490061 h 490061"/>
              <a:gd name="connsiteX0-9" fmla="*/ 771525 w 771525"/>
              <a:gd name="connsiteY0-10" fmla="*/ 0 h 490061"/>
              <a:gd name="connsiteX1-11" fmla="*/ 281940 w 771525"/>
              <a:gd name="connsiteY1-12" fmla="*/ 223361 h 490061"/>
              <a:gd name="connsiteX2-13" fmla="*/ 83820 w 771525"/>
              <a:gd name="connsiteY2-14" fmla="*/ 398621 h 490061"/>
              <a:gd name="connsiteX3-15" fmla="*/ 0 w 771525"/>
              <a:gd name="connsiteY3-16" fmla="*/ 490061 h 490061"/>
              <a:gd name="connsiteX0-17" fmla="*/ 771525 w 771525"/>
              <a:gd name="connsiteY0-18" fmla="*/ 0 h 490061"/>
              <a:gd name="connsiteX1-19" fmla="*/ 296227 w 771525"/>
              <a:gd name="connsiteY1-20" fmla="*/ 270986 h 490061"/>
              <a:gd name="connsiteX2-21" fmla="*/ 83820 w 771525"/>
              <a:gd name="connsiteY2-22" fmla="*/ 398621 h 490061"/>
              <a:gd name="connsiteX3-23" fmla="*/ 0 w 771525"/>
              <a:gd name="connsiteY3-24" fmla="*/ 490061 h 490061"/>
              <a:gd name="connsiteX0-25" fmla="*/ 771525 w 771525"/>
              <a:gd name="connsiteY0-26" fmla="*/ 0 h 490061"/>
              <a:gd name="connsiteX1-27" fmla="*/ 296227 w 771525"/>
              <a:gd name="connsiteY1-28" fmla="*/ 270986 h 490061"/>
              <a:gd name="connsiteX2-29" fmla="*/ 50483 w 771525"/>
              <a:gd name="connsiteY2-30" fmla="*/ 396240 h 490061"/>
              <a:gd name="connsiteX3-31" fmla="*/ 0 w 771525"/>
              <a:gd name="connsiteY3-32" fmla="*/ 490061 h 490061"/>
              <a:gd name="connsiteX0-33" fmla="*/ 995362 w 995362"/>
              <a:gd name="connsiteY0-34" fmla="*/ 0 h 623411"/>
              <a:gd name="connsiteX1-35" fmla="*/ 520064 w 995362"/>
              <a:gd name="connsiteY1-36" fmla="*/ 270986 h 623411"/>
              <a:gd name="connsiteX2-37" fmla="*/ 274320 w 995362"/>
              <a:gd name="connsiteY2-38" fmla="*/ 396240 h 623411"/>
              <a:gd name="connsiteX3-39" fmla="*/ 0 w 995362"/>
              <a:gd name="connsiteY3-40" fmla="*/ 623411 h 623411"/>
              <a:gd name="connsiteX0-41" fmla="*/ 995362 w 995362"/>
              <a:gd name="connsiteY0-42" fmla="*/ 0 h 623411"/>
              <a:gd name="connsiteX1-43" fmla="*/ 520064 w 995362"/>
              <a:gd name="connsiteY1-44" fmla="*/ 270986 h 623411"/>
              <a:gd name="connsiteX2-45" fmla="*/ 307658 w 995362"/>
              <a:gd name="connsiteY2-46" fmla="*/ 448627 h 623411"/>
              <a:gd name="connsiteX3-47" fmla="*/ 0 w 995362"/>
              <a:gd name="connsiteY3-48" fmla="*/ 623411 h 623411"/>
              <a:gd name="connsiteX0-49" fmla="*/ 1385887 w 1385887"/>
              <a:gd name="connsiteY0-50" fmla="*/ 0 h 1183005"/>
              <a:gd name="connsiteX1-51" fmla="*/ 910589 w 1385887"/>
              <a:gd name="connsiteY1-52" fmla="*/ 270986 h 1183005"/>
              <a:gd name="connsiteX2-53" fmla="*/ 698183 w 1385887"/>
              <a:gd name="connsiteY2-54" fmla="*/ 448627 h 1183005"/>
              <a:gd name="connsiteX3-55" fmla="*/ 0 w 1385887"/>
              <a:gd name="connsiteY3-56" fmla="*/ 1183005 h 1183005"/>
              <a:gd name="connsiteX0-57" fmla="*/ 1385887 w 1385887"/>
              <a:gd name="connsiteY0-58" fmla="*/ 0 h 1183005"/>
              <a:gd name="connsiteX1-59" fmla="*/ 965358 w 1385887"/>
              <a:gd name="connsiteY1-60" fmla="*/ 292417 h 1183005"/>
              <a:gd name="connsiteX2-61" fmla="*/ 698183 w 1385887"/>
              <a:gd name="connsiteY2-62" fmla="*/ 448627 h 1183005"/>
              <a:gd name="connsiteX3-63" fmla="*/ 0 w 1385887"/>
              <a:gd name="connsiteY3-64" fmla="*/ 1183005 h 1183005"/>
              <a:gd name="connsiteX0-65" fmla="*/ 1385887 w 1385887"/>
              <a:gd name="connsiteY0-66" fmla="*/ 0 h 1183005"/>
              <a:gd name="connsiteX1-67" fmla="*/ 965358 w 1385887"/>
              <a:gd name="connsiteY1-68" fmla="*/ 292417 h 1183005"/>
              <a:gd name="connsiteX2-69" fmla="*/ 536258 w 1385887"/>
              <a:gd name="connsiteY2-70" fmla="*/ 541496 h 1183005"/>
              <a:gd name="connsiteX3-71" fmla="*/ 0 w 1385887"/>
              <a:gd name="connsiteY3-72" fmla="*/ 1183005 h 1183005"/>
              <a:gd name="connsiteX0-73" fmla="*/ 1385887 w 1385887"/>
              <a:gd name="connsiteY0-74" fmla="*/ 0 h 1183005"/>
              <a:gd name="connsiteX1-75" fmla="*/ 967739 w 1385887"/>
              <a:gd name="connsiteY1-76" fmla="*/ 287655 h 1183005"/>
              <a:gd name="connsiteX2-77" fmla="*/ 536258 w 1385887"/>
              <a:gd name="connsiteY2-78" fmla="*/ 541496 h 1183005"/>
              <a:gd name="connsiteX3-79" fmla="*/ 0 w 1385887"/>
              <a:gd name="connsiteY3-80" fmla="*/ 1183005 h 1183005"/>
              <a:gd name="connsiteX0-81" fmla="*/ 1385887 w 1385887"/>
              <a:gd name="connsiteY0-82" fmla="*/ 0 h 1183005"/>
              <a:gd name="connsiteX1-83" fmla="*/ 967739 w 1385887"/>
              <a:gd name="connsiteY1-84" fmla="*/ 287655 h 1183005"/>
              <a:gd name="connsiteX2-85" fmla="*/ 536258 w 1385887"/>
              <a:gd name="connsiteY2-86" fmla="*/ 541496 h 1183005"/>
              <a:gd name="connsiteX3-87" fmla="*/ 0 w 1385887"/>
              <a:gd name="connsiteY3-88" fmla="*/ 1183005 h 1183005"/>
              <a:gd name="connsiteX0-89" fmla="*/ 1385887 w 1385887"/>
              <a:gd name="connsiteY0-90" fmla="*/ 0 h 1183005"/>
              <a:gd name="connsiteX1-91" fmla="*/ 958214 w 1385887"/>
              <a:gd name="connsiteY1-92" fmla="*/ 309086 h 1183005"/>
              <a:gd name="connsiteX2-93" fmla="*/ 536258 w 1385887"/>
              <a:gd name="connsiteY2-94" fmla="*/ 541496 h 1183005"/>
              <a:gd name="connsiteX3-95" fmla="*/ 0 w 1385887"/>
              <a:gd name="connsiteY3-96" fmla="*/ 1183005 h 1183005"/>
              <a:gd name="connsiteX0-97" fmla="*/ 1385887 w 1385887"/>
              <a:gd name="connsiteY0-98" fmla="*/ 0 h 1183005"/>
              <a:gd name="connsiteX1-99" fmla="*/ 958214 w 1385887"/>
              <a:gd name="connsiteY1-100" fmla="*/ 309086 h 1183005"/>
              <a:gd name="connsiteX2-101" fmla="*/ 536258 w 1385887"/>
              <a:gd name="connsiteY2-102" fmla="*/ 541496 h 1183005"/>
              <a:gd name="connsiteX3-103" fmla="*/ 0 w 1385887"/>
              <a:gd name="connsiteY3-104" fmla="*/ 1183005 h 1183005"/>
              <a:gd name="connsiteX0-105" fmla="*/ 1385887 w 1385887"/>
              <a:gd name="connsiteY0-106" fmla="*/ 0 h 1183005"/>
              <a:gd name="connsiteX1-107" fmla="*/ 899490 w 1385887"/>
              <a:gd name="connsiteY1-108" fmla="*/ 235466 h 1183005"/>
              <a:gd name="connsiteX2-109" fmla="*/ 536258 w 1385887"/>
              <a:gd name="connsiteY2-110" fmla="*/ 541496 h 1183005"/>
              <a:gd name="connsiteX3-111" fmla="*/ 0 w 1385887"/>
              <a:gd name="connsiteY3-112" fmla="*/ 1183005 h 1183005"/>
              <a:gd name="connsiteX0-113" fmla="*/ 1385887 w 1385887"/>
              <a:gd name="connsiteY0-114" fmla="*/ 0 h 1183005"/>
              <a:gd name="connsiteX1-115" fmla="*/ 899490 w 1385887"/>
              <a:gd name="connsiteY1-116" fmla="*/ 235466 h 1183005"/>
              <a:gd name="connsiteX2-117" fmla="*/ 536258 w 1385887"/>
              <a:gd name="connsiteY2-118" fmla="*/ 541496 h 1183005"/>
              <a:gd name="connsiteX3-119" fmla="*/ 0 w 1385887"/>
              <a:gd name="connsiteY3-120" fmla="*/ 1183005 h 1183005"/>
              <a:gd name="connsiteX0-121" fmla="*/ 1385887 w 1385887"/>
              <a:gd name="connsiteY0-122" fmla="*/ 0 h 1183005"/>
              <a:gd name="connsiteX1-123" fmla="*/ 902426 w 1385887"/>
              <a:gd name="connsiteY1-124" fmla="*/ 258314 h 1183005"/>
              <a:gd name="connsiteX2-125" fmla="*/ 536258 w 1385887"/>
              <a:gd name="connsiteY2-126" fmla="*/ 541496 h 1183005"/>
              <a:gd name="connsiteX3-127" fmla="*/ 0 w 1385887"/>
              <a:gd name="connsiteY3-128" fmla="*/ 1183005 h 1183005"/>
              <a:gd name="connsiteX0-129" fmla="*/ 1385887 w 1385887"/>
              <a:gd name="connsiteY0-130" fmla="*/ 0 h 1183005"/>
              <a:gd name="connsiteX1-131" fmla="*/ 902426 w 1385887"/>
              <a:gd name="connsiteY1-132" fmla="*/ 258314 h 1183005"/>
              <a:gd name="connsiteX2-133" fmla="*/ 536258 w 1385887"/>
              <a:gd name="connsiteY2-134" fmla="*/ 541496 h 1183005"/>
              <a:gd name="connsiteX3-135" fmla="*/ 0 w 1385887"/>
              <a:gd name="connsiteY3-136" fmla="*/ 1183005 h 1183005"/>
              <a:gd name="connsiteX0-137" fmla="*/ 1385887 w 1385887"/>
              <a:gd name="connsiteY0-138" fmla="*/ 0 h 1183005"/>
              <a:gd name="connsiteX1-139" fmla="*/ 902426 w 1385887"/>
              <a:gd name="connsiteY1-140" fmla="*/ 258314 h 1183005"/>
              <a:gd name="connsiteX2-141" fmla="*/ 503960 w 1385887"/>
              <a:gd name="connsiteY2-142" fmla="*/ 528803 h 1183005"/>
              <a:gd name="connsiteX3-143" fmla="*/ 0 w 1385887"/>
              <a:gd name="connsiteY3-144" fmla="*/ 1183005 h 1183005"/>
              <a:gd name="connsiteX0-145" fmla="*/ 1385887 w 1385887"/>
              <a:gd name="connsiteY0-146" fmla="*/ 0 h 1183005"/>
              <a:gd name="connsiteX1-147" fmla="*/ 902426 w 1385887"/>
              <a:gd name="connsiteY1-148" fmla="*/ 258314 h 1183005"/>
              <a:gd name="connsiteX2-149" fmla="*/ 503960 w 1385887"/>
              <a:gd name="connsiteY2-150" fmla="*/ 528803 h 1183005"/>
              <a:gd name="connsiteX3-151" fmla="*/ 0 w 1385887"/>
              <a:gd name="connsiteY3-152" fmla="*/ 1183005 h 1183005"/>
              <a:gd name="connsiteX0-153" fmla="*/ 1385887 w 1385887"/>
              <a:gd name="connsiteY0-154" fmla="*/ 0 h 1183005"/>
              <a:gd name="connsiteX1-155" fmla="*/ 902426 w 1385887"/>
              <a:gd name="connsiteY1-156" fmla="*/ 258314 h 1183005"/>
              <a:gd name="connsiteX2-157" fmla="*/ 503960 w 1385887"/>
              <a:gd name="connsiteY2-158" fmla="*/ 528803 h 1183005"/>
              <a:gd name="connsiteX3-159" fmla="*/ 0 w 1385887"/>
              <a:gd name="connsiteY3-160" fmla="*/ 1183005 h 1183005"/>
            </a:gdLst>
            <a:ahLst/>
            <a:cxnLst>
              <a:cxn ang="0">
                <a:pos x="connsiteX0-1" y="connsiteY0-2"/>
              </a:cxn>
              <a:cxn ang="0">
                <a:pos x="connsiteX1-3" y="connsiteY1-4"/>
              </a:cxn>
              <a:cxn ang="0">
                <a:pos x="connsiteX2-5" y="connsiteY2-6"/>
              </a:cxn>
              <a:cxn ang="0">
                <a:pos x="connsiteX3-7" y="connsiteY3-8"/>
              </a:cxn>
            </a:cxnLst>
            <a:rect l="l" t="t" r="r" b="b"/>
            <a:pathLst>
              <a:path w="1385887" h="1183005">
                <a:moveTo>
                  <a:pt x="1385887" y="0"/>
                </a:moveTo>
                <a:cubicBezTo>
                  <a:pt x="1227787" y="141277"/>
                  <a:pt x="1049414" y="170180"/>
                  <a:pt x="902426" y="258314"/>
                </a:cubicBezTo>
                <a:cubicBezTo>
                  <a:pt x="755438" y="346448"/>
                  <a:pt x="654853" y="398382"/>
                  <a:pt x="503960" y="528803"/>
                </a:cubicBezTo>
                <a:cubicBezTo>
                  <a:pt x="344258" y="674456"/>
                  <a:pt x="18415" y="1159510"/>
                  <a:pt x="0" y="1183005"/>
                </a:cubicBezTo>
              </a:path>
            </a:pathLst>
          </a:custGeom>
          <a:noFill/>
          <a:ln w="19050">
            <a:solidFill>
              <a:schemeClr val="bg1">
                <a:lumMod val="8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19" name="任意多边形: 形状 18"/>
          <p:cNvSpPr/>
          <p:nvPr/>
        </p:nvSpPr>
        <p:spPr>
          <a:xfrm>
            <a:off x="2760120" y="3496753"/>
            <a:ext cx="1061547" cy="194096"/>
          </a:xfrm>
          <a:custGeom>
            <a:avLst/>
            <a:gdLst>
              <a:gd name="connsiteX0" fmla="*/ 403860 w 403860"/>
              <a:gd name="connsiteY0" fmla="*/ 144505 h 144505"/>
              <a:gd name="connsiteX1" fmla="*/ 259080 w 403860"/>
              <a:gd name="connsiteY1" fmla="*/ 106405 h 144505"/>
              <a:gd name="connsiteX2" fmla="*/ 53340 w 403860"/>
              <a:gd name="connsiteY2" fmla="*/ 7345 h 144505"/>
              <a:gd name="connsiteX3" fmla="*/ 0 w 403860"/>
              <a:gd name="connsiteY3" fmla="*/ 14965 h 144505"/>
              <a:gd name="connsiteX0-1" fmla="*/ 494347 w 494347"/>
              <a:gd name="connsiteY0-2" fmla="*/ 132599 h 132599"/>
              <a:gd name="connsiteX1-3" fmla="*/ 259080 w 494347"/>
              <a:gd name="connsiteY1-4" fmla="*/ 106405 h 132599"/>
              <a:gd name="connsiteX2-5" fmla="*/ 53340 w 494347"/>
              <a:gd name="connsiteY2-6" fmla="*/ 7345 h 132599"/>
              <a:gd name="connsiteX3-7" fmla="*/ 0 w 494347"/>
              <a:gd name="connsiteY3-8" fmla="*/ 14965 h 132599"/>
              <a:gd name="connsiteX0-9" fmla="*/ 494347 w 494347"/>
              <a:gd name="connsiteY0-10" fmla="*/ 132599 h 144397"/>
              <a:gd name="connsiteX1-11" fmla="*/ 259080 w 494347"/>
              <a:gd name="connsiteY1-12" fmla="*/ 106405 h 144397"/>
              <a:gd name="connsiteX2-13" fmla="*/ 53340 w 494347"/>
              <a:gd name="connsiteY2-14" fmla="*/ 7345 h 144397"/>
              <a:gd name="connsiteX3-15" fmla="*/ 0 w 494347"/>
              <a:gd name="connsiteY3-16" fmla="*/ 14965 h 144397"/>
              <a:gd name="connsiteX0-17" fmla="*/ 494347 w 494347"/>
              <a:gd name="connsiteY0-18" fmla="*/ 134185 h 151701"/>
              <a:gd name="connsiteX1-19" fmla="*/ 240030 w 494347"/>
              <a:gd name="connsiteY1-20" fmla="*/ 129422 h 151701"/>
              <a:gd name="connsiteX2-21" fmla="*/ 53340 w 494347"/>
              <a:gd name="connsiteY2-22" fmla="*/ 8931 h 151701"/>
              <a:gd name="connsiteX3-23" fmla="*/ 0 w 494347"/>
              <a:gd name="connsiteY3-24" fmla="*/ 16551 h 151701"/>
              <a:gd name="connsiteX0-25" fmla="*/ 1349216 w 1349216"/>
              <a:gd name="connsiteY0-26" fmla="*/ 125268 h 142784"/>
              <a:gd name="connsiteX1-27" fmla="*/ 1094899 w 1349216"/>
              <a:gd name="connsiteY1-28" fmla="*/ 120505 h 142784"/>
              <a:gd name="connsiteX2-29" fmla="*/ 908209 w 1349216"/>
              <a:gd name="connsiteY2-30" fmla="*/ 14 h 142784"/>
              <a:gd name="connsiteX3-31" fmla="*/ 0 w 1349216"/>
              <a:gd name="connsiteY3-32" fmla="*/ 112409 h 142784"/>
              <a:gd name="connsiteX0-33" fmla="*/ 1349216 w 1349216"/>
              <a:gd name="connsiteY0-34" fmla="*/ 70514 h 85513"/>
              <a:gd name="connsiteX1-35" fmla="*/ 1094899 w 1349216"/>
              <a:gd name="connsiteY1-36" fmla="*/ 65751 h 85513"/>
              <a:gd name="connsiteX2-37" fmla="*/ 801052 w 1349216"/>
              <a:gd name="connsiteY2-38" fmla="*/ 29 h 85513"/>
              <a:gd name="connsiteX3-39" fmla="*/ 0 w 1349216"/>
              <a:gd name="connsiteY3-40" fmla="*/ 57655 h 85513"/>
              <a:gd name="connsiteX0-41" fmla="*/ 1349216 w 1349216"/>
              <a:gd name="connsiteY0-42" fmla="*/ 122886 h 140284"/>
              <a:gd name="connsiteX1-43" fmla="*/ 1094899 w 1349216"/>
              <a:gd name="connsiteY1-44" fmla="*/ 118123 h 140284"/>
              <a:gd name="connsiteX2-45" fmla="*/ 784384 w 1349216"/>
              <a:gd name="connsiteY2-46" fmla="*/ 13 h 140284"/>
              <a:gd name="connsiteX3-47" fmla="*/ 0 w 1349216"/>
              <a:gd name="connsiteY3-48" fmla="*/ 110027 h 140284"/>
              <a:gd name="connsiteX0-49" fmla="*/ 1349216 w 1349216"/>
              <a:gd name="connsiteY0-50" fmla="*/ 122886 h 145011"/>
              <a:gd name="connsiteX1-51" fmla="*/ 1094899 w 1349216"/>
              <a:gd name="connsiteY1-52" fmla="*/ 118123 h 145011"/>
              <a:gd name="connsiteX2-53" fmla="*/ 784384 w 1349216"/>
              <a:gd name="connsiteY2-54" fmla="*/ 13 h 145011"/>
              <a:gd name="connsiteX3-55" fmla="*/ 0 w 1349216"/>
              <a:gd name="connsiteY3-56" fmla="*/ 110027 h 145011"/>
              <a:gd name="connsiteX0-57" fmla="*/ 1349216 w 1349216"/>
              <a:gd name="connsiteY0-58" fmla="*/ 122895 h 138697"/>
              <a:gd name="connsiteX1-59" fmla="*/ 1090137 w 1349216"/>
              <a:gd name="connsiteY1-60" fmla="*/ 101464 h 138697"/>
              <a:gd name="connsiteX2-61" fmla="*/ 784384 w 1349216"/>
              <a:gd name="connsiteY2-62" fmla="*/ 22 h 138697"/>
              <a:gd name="connsiteX3-63" fmla="*/ 0 w 1349216"/>
              <a:gd name="connsiteY3-64" fmla="*/ 110036 h 138697"/>
              <a:gd name="connsiteX0-65" fmla="*/ 1349216 w 1349216"/>
              <a:gd name="connsiteY0-66" fmla="*/ 122903 h 144228"/>
              <a:gd name="connsiteX1-67" fmla="*/ 1090137 w 1349216"/>
              <a:gd name="connsiteY1-68" fmla="*/ 101472 h 144228"/>
              <a:gd name="connsiteX2-69" fmla="*/ 784384 w 1349216"/>
              <a:gd name="connsiteY2-70" fmla="*/ 30 h 144228"/>
              <a:gd name="connsiteX3-71" fmla="*/ 0 w 1349216"/>
              <a:gd name="connsiteY3-72" fmla="*/ 110044 h 144228"/>
              <a:gd name="connsiteX0-73" fmla="*/ 1292066 w 1292066"/>
              <a:gd name="connsiteY0-74" fmla="*/ 122881 h 144206"/>
              <a:gd name="connsiteX1-75" fmla="*/ 1032987 w 1292066"/>
              <a:gd name="connsiteY1-76" fmla="*/ 101450 h 144206"/>
              <a:gd name="connsiteX2-77" fmla="*/ 727234 w 1292066"/>
              <a:gd name="connsiteY2-78" fmla="*/ 8 h 144206"/>
              <a:gd name="connsiteX3-79" fmla="*/ 0 w 1292066"/>
              <a:gd name="connsiteY3-80" fmla="*/ 95735 h 144206"/>
              <a:gd name="connsiteX0-81" fmla="*/ 1228675 w 1228675"/>
              <a:gd name="connsiteY0-82" fmla="*/ 115737 h 129865"/>
              <a:gd name="connsiteX1-83" fmla="*/ 1032987 w 1228675"/>
              <a:gd name="connsiteY1-84" fmla="*/ 101450 h 129865"/>
              <a:gd name="connsiteX2-85" fmla="*/ 727234 w 1228675"/>
              <a:gd name="connsiteY2-86" fmla="*/ 8 h 129865"/>
              <a:gd name="connsiteX3-87" fmla="*/ 0 w 1228675"/>
              <a:gd name="connsiteY3-88" fmla="*/ 95735 h 129865"/>
              <a:gd name="connsiteX0-89" fmla="*/ 1228675 w 1228675"/>
              <a:gd name="connsiteY0-90" fmla="*/ 115737 h 126471"/>
              <a:gd name="connsiteX1-91" fmla="*/ 1021962 w 1228675"/>
              <a:gd name="connsiteY1-92" fmla="*/ 84781 h 126471"/>
              <a:gd name="connsiteX2-93" fmla="*/ 727234 w 1228675"/>
              <a:gd name="connsiteY2-94" fmla="*/ 8 h 126471"/>
              <a:gd name="connsiteX3-95" fmla="*/ 0 w 1228675"/>
              <a:gd name="connsiteY3-96" fmla="*/ 95735 h 126471"/>
              <a:gd name="connsiteX0-97" fmla="*/ 1228675 w 1228675"/>
              <a:gd name="connsiteY0-98" fmla="*/ 115737 h 126471"/>
              <a:gd name="connsiteX1-99" fmla="*/ 1021962 w 1228675"/>
              <a:gd name="connsiteY1-100" fmla="*/ 84781 h 126471"/>
              <a:gd name="connsiteX2-101" fmla="*/ 727234 w 1228675"/>
              <a:gd name="connsiteY2-102" fmla="*/ 8 h 126471"/>
              <a:gd name="connsiteX3-103" fmla="*/ 0 w 1228675"/>
              <a:gd name="connsiteY3-104" fmla="*/ 95735 h 126471"/>
              <a:gd name="connsiteX0-105" fmla="*/ 1228675 w 1228675"/>
              <a:gd name="connsiteY0-106" fmla="*/ 115737 h 121740"/>
              <a:gd name="connsiteX1-107" fmla="*/ 1024718 w 1228675"/>
              <a:gd name="connsiteY1-108" fmla="*/ 32394 h 121740"/>
              <a:gd name="connsiteX2-109" fmla="*/ 727234 w 1228675"/>
              <a:gd name="connsiteY2-110" fmla="*/ 8 h 121740"/>
              <a:gd name="connsiteX3-111" fmla="*/ 0 w 1228675"/>
              <a:gd name="connsiteY3-112" fmla="*/ 95735 h 121740"/>
              <a:gd name="connsiteX0-113" fmla="*/ 1228675 w 1228675"/>
              <a:gd name="connsiteY0-114" fmla="*/ 187171 h 193808"/>
              <a:gd name="connsiteX1-115" fmla="*/ 1024718 w 1228675"/>
              <a:gd name="connsiteY1-116" fmla="*/ 103828 h 193808"/>
              <a:gd name="connsiteX2-117" fmla="*/ 699674 w 1228675"/>
              <a:gd name="connsiteY2-118" fmla="*/ 4 h 193808"/>
              <a:gd name="connsiteX3-119" fmla="*/ 0 w 1228675"/>
              <a:gd name="connsiteY3-120" fmla="*/ 167169 h 193808"/>
              <a:gd name="connsiteX0-121" fmla="*/ 1228675 w 1228675"/>
              <a:gd name="connsiteY0-122" fmla="*/ 187171 h 194096"/>
              <a:gd name="connsiteX1-123" fmla="*/ 1024718 w 1228675"/>
              <a:gd name="connsiteY1-124" fmla="*/ 103828 h 194096"/>
              <a:gd name="connsiteX2-125" fmla="*/ 699674 w 1228675"/>
              <a:gd name="connsiteY2-126" fmla="*/ 4 h 194096"/>
              <a:gd name="connsiteX3-127" fmla="*/ 0 w 1228675"/>
              <a:gd name="connsiteY3-128" fmla="*/ 167169 h 194096"/>
            </a:gdLst>
            <a:ahLst/>
            <a:cxnLst>
              <a:cxn ang="0">
                <a:pos x="connsiteX0-1" y="connsiteY0-2"/>
              </a:cxn>
              <a:cxn ang="0">
                <a:pos x="connsiteX1-3" y="connsiteY1-4"/>
              </a:cxn>
              <a:cxn ang="0">
                <a:pos x="connsiteX2-5" y="connsiteY2-6"/>
              </a:cxn>
              <a:cxn ang="0">
                <a:pos x="connsiteX3-7" y="connsiteY3-8"/>
              </a:cxn>
            </a:cxnLst>
            <a:rect l="l" t="t" r="r" b="b"/>
            <a:pathLst>
              <a:path w="1228675" h="194096">
                <a:moveTo>
                  <a:pt x="1228675" y="187171"/>
                </a:moveTo>
                <a:cubicBezTo>
                  <a:pt x="1159301" y="217651"/>
                  <a:pt x="1088079" y="139785"/>
                  <a:pt x="1024718" y="103828"/>
                </a:cubicBezTo>
                <a:cubicBezTo>
                  <a:pt x="961357" y="67871"/>
                  <a:pt x="871839" y="957"/>
                  <a:pt x="699674" y="4"/>
                </a:cubicBezTo>
                <a:cubicBezTo>
                  <a:pt x="527510" y="-949"/>
                  <a:pt x="5080" y="155739"/>
                  <a:pt x="0" y="167169"/>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21" name="任意多边形: 形状 20"/>
          <p:cNvSpPr/>
          <p:nvPr/>
        </p:nvSpPr>
        <p:spPr>
          <a:xfrm>
            <a:off x="2759648" y="3897761"/>
            <a:ext cx="1071300" cy="955792"/>
          </a:xfrm>
          <a:custGeom>
            <a:avLst/>
            <a:gdLst>
              <a:gd name="connsiteX0" fmla="*/ 1335652 w 1335652"/>
              <a:gd name="connsiteY0" fmla="*/ 1082040 h 1082040"/>
              <a:gd name="connsiteX1" fmla="*/ 1137532 w 1335652"/>
              <a:gd name="connsiteY1" fmla="*/ 906780 h 1082040"/>
              <a:gd name="connsiteX2" fmla="*/ 1030852 w 1335652"/>
              <a:gd name="connsiteY2" fmla="*/ 662940 h 1082040"/>
              <a:gd name="connsiteX3" fmla="*/ 657472 w 1335652"/>
              <a:gd name="connsiteY3" fmla="*/ 403860 h 1082040"/>
              <a:gd name="connsiteX4" fmla="*/ 55492 w 1335652"/>
              <a:gd name="connsiteY4" fmla="*/ 83820 h 1082040"/>
              <a:gd name="connsiteX5" fmla="*/ 63112 w 1335652"/>
              <a:gd name="connsiteY5" fmla="*/ 0 h 1082040"/>
              <a:gd name="connsiteX0-1" fmla="*/ 1418996 w 1418996"/>
              <a:gd name="connsiteY0-2" fmla="*/ 1089184 h 1089184"/>
              <a:gd name="connsiteX1-3" fmla="*/ 1137532 w 1418996"/>
              <a:gd name="connsiteY1-4" fmla="*/ 906780 h 1089184"/>
              <a:gd name="connsiteX2-5" fmla="*/ 1030852 w 1418996"/>
              <a:gd name="connsiteY2-6" fmla="*/ 662940 h 1089184"/>
              <a:gd name="connsiteX3-7" fmla="*/ 657472 w 1418996"/>
              <a:gd name="connsiteY3-8" fmla="*/ 403860 h 1089184"/>
              <a:gd name="connsiteX4-9" fmla="*/ 55492 w 1418996"/>
              <a:gd name="connsiteY4-10" fmla="*/ 83820 h 1089184"/>
              <a:gd name="connsiteX5-11" fmla="*/ 63112 w 1418996"/>
              <a:gd name="connsiteY5-12" fmla="*/ 0 h 1089184"/>
              <a:gd name="connsiteX0-13" fmla="*/ 1418996 w 1418996"/>
              <a:gd name="connsiteY0-14" fmla="*/ 1089184 h 1089682"/>
              <a:gd name="connsiteX1-15" fmla="*/ 1137532 w 1418996"/>
              <a:gd name="connsiteY1-16" fmla="*/ 906780 h 1089682"/>
              <a:gd name="connsiteX2-17" fmla="*/ 1030852 w 1418996"/>
              <a:gd name="connsiteY2-18" fmla="*/ 662940 h 1089682"/>
              <a:gd name="connsiteX3-19" fmla="*/ 657472 w 1418996"/>
              <a:gd name="connsiteY3-20" fmla="*/ 403860 h 1089682"/>
              <a:gd name="connsiteX4-21" fmla="*/ 55492 w 1418996"/>
              <a:gd name="connsiteY4-22" fmla="*/ 83820 h 1089682"/>
              <a:gd name="connsiteX5-23" fmla="*/ 63112 w 1418996"/>
              <a:gd name="connsiteY5-24" fmla="*/ 0 h 1089682"/>
              <a:gd name="connsiteX0-25" fmla="*/ 1418996 w 1418996"/>
              <a:gd name="connsiteY0-26" fmla="*/ 1089184 h 1089524"/>
              <a:gd name="connsiteX1-27" fmla="*/ 1125626 w 1418996"/>
              <a:gd name="connsiteY1-28" fmla="*/ 847249 h 1089524"/>
              <a:gd name="connsiteX2-29" fmla="*/ 1030852 w 1418996"/>
              <a:gd name="connsiteY2-30" fmla="*/ 662940 h 1089524"/>
              <a:gd name="connsiteX3-31" fmla="*/ 657472 w 1418996"/>
              <a:gd name="connsiteY3-32" fmla="*/ 403860 h 1089524"/>
              <a:gd name="connsiteX4-33" fmla="*/ 55492 w 1418996"/>
              <a:gd name="connsiteY4-34" fmla="*/ 83820 h 1089524"/>
              <a:gd name="connsiteX5-35" fmla="*/ 63112 w 1418996"/>
              <a:gd name="connsiteY5-36" fmla="*/ 0 h 1089524"/>
              <a:gd name="connsiteX0-37" fmla="*/ 1418996 w 1418996"/>
              <a:gd name="connsiteY0-38" fmla="*/ 1089184 h 1089542"/>
              <a:gd name="connsiteX1-39" fmla="*/ 1125626 w 1418996"/>
              <a:gd name="connsiteY1-40" fmla="*/ 847249 h 1089542"/>
              <a:gd name="connsiteX2-41" fmla="*/ 890359 w 1418996"/>
              <a:gd name="connsiteY2-42" fmla="*/ 605790 h 1089542"/>
              <a:gd name="connsiteX3-43" fmla="*/ 657472 w 1418996"/>
              <a:gd name="connsiteY3-44" fmla="*/ 403860 h 1089542"/>
              <a:gd name="connsiteX4-45" fmla="*/ 55492 w 1418996"/>
              <a:gd name="connsiteY4-46" fmla="*/ 83820 h 1089542"/>
              <a:gd name="connsiteX5-47" fmla="*/ 63112 w 1418996"/>
              <a:gd name="connsiteY5-48" fmla="*/ 0 h 1089542"/>
              <a:gd name="connsiteX0-49" fmla="*/ 1408228 w 1408228"/>
              <a:gd name="connsiteY0-50" fmla="*/ 1089184 h 1089542"/>
              <a:gd name="connsiteX1-51" fmla="*/ 1114858 w 1408228"/>
              <a:gd name="connsiteY1-52" fmla="*/ 847249 h 1089542"/>
              <a:gd name="connsiteX2-53" fmla="*/ 879591 w 1408228"/>
              <a:gd name="connsiteY2-54" fmla="*/ 605790 h 1089542"/>
              <a:gd name="connsiteX3-55" fmla="*/ 494304 w 1408228"/>
              <a:gd name="connsiteY3-56" fmla="*/ 377666 h 1089542"/>
              <a:gd name="connsiteX4-57" fmla="*/ 44724 w 1408228"/>
              <a:gd name="connsiteY4-58" fmla="*/ 83820 h 1089542"/>
              <a:gd name="connsiteX5-59" fmla="*/ 52344 w 1408228"/>
              <a:gd name="connsiteY5-60" fmla="*/ 0 h 1089542"/>
              <a:gd name="connsiteX0-61" fmla="*/ 1389489 w 1389489"/>
              <a:gd name="connsiteY0-62" fmla="*/ 1089184 h 1089542"/>
              <a:gd name="connsiteX1-63" fmla="*/ 1096119 w 1389489"/>
              <a:gd name="connsiteY1-64" fmla="*/ 847249 h 1089542"/>
              <a:gd name="connsiteX2-65" fmla="*/ 860852 w 1389489"/>
              <a:gd name="connsiteY2-66" fmla="*/ 605790 h 1089542"/>
              <a:gd name="connsiteX3-67" fmla="*/ 475565 w 1389489"/>
              <a:gd name="connsiteY3-68" fmla="*/ 377666 h 1089542"/>
              <a:gd name="connsiteX4-69" fmla="*/ 64085 w 1389489"/>
              <a:gd name="connsiteY4-70" fmla="*/ 124301 h 1089542"/>
              <a:gd name="connsiteX5-71" fmla="*/ 33605 w 1389489"/>
              <a:gd name="connsiteY5-72" fmla="*/ 0 h 1089542"/>
              <a:gd name="connsiteX0-73" fmla="*/ 1419759 w 1419759"/>
              <a:gd name="connsiteY0-74" fmla="*/ 1055847 h 1056205"/>
              <a:gd name="connsiteX1-75" fmla="*/ 1126389 w 1419759"/>
              <a:gd name="connsiteY1-76" fmla="*/ 813912 h 1056205"/>
              <a:gd name="connsiteX2-77" fmla="*/ 891122 w 1419759"/>
              <a:gd name="connsiteY2-78" fmla="*/ 572453 h 1056205"/>
              <a:gd name="connsiteX3-79" fmla="*/ 505835 w 1419759"/>
              <a:gd name="connsiteY3-80" fmla="*/ 344329 h 1056205"/>
              <a:gd name="connsiteX4-81" fmla="*/ 94355 w 1419759"/>
              <a:gd name="connsiteY4-82" fmla="*/ 90964 h 1056205"/>
              <a:gd name="connsiteX5-83" fmla="*/ 23394 w 1419759"/>
              <a:gd name="connsiteY5-84" fmla="*/ 0 h 1056205"/>
              <a:gd name="connsiteX0-85" fmla="*/ 1396365 w 1396365"/>
              <a:gd name="connsiteY0-86" fmla="*/ 1055847 h 1056205"/>
              <a:gd name="connsiteX1-87" fmla="*/ 1102995 w 1396365"/>
              <a:gd name="connsiteY1-88" fmla="*/ 813912 h 1056205"/>
              <a:gd name="connsiteX2-89" fmla="*/ 867728 w 1396365"/>
              <a:gd name="connsiteY2-90" fmla="*/ 572453 h 1056205"/>
              <a:gd name="connsiteX3-91" fmla="*/ 482441 w 1396365"/>
              <a:gd name="connsiteY3-92" fmla="*/ 344329 h 1056205"/>
              <a:gd name="connsiteX4-93" fmla="*/ 70961 w 1396365"/>
              <a:gd name="connsiteY4-94" fmla="*/ 90964 h 1056205"/>
              <a:gd name="connsiteX5-95" fmla="*/ 0 w 1396365"/>
              <a:gd name="connsiteY5-96" fmla="*/ 0 h 1056205"/>
              <a:gd name="connsiteX0-97" fmla="*/ 1405890 w 1405890"/>
              <a:gd name="connsiteY0-98" fmla="*/ 1065372 h 1065730"/>
              <a:gd name="connsiteX1-99" fmla="*/ 1112520 w 1405890"/>
              <a:gd name="connsiteY1-100" fmla="*/ 823437 h 1065730"/>
              <a:gd name="connsiteX2-101" fmla="*/ 877253 w 1405890"/>
              <a:gd name="connsiteY2-102" fmla="*/ 581978 h 1065730"/>
              <a:gd name="connsiteX3-103" fmla="*/ 491966 w 1405890"/>
              <a:gd name="connsiteY3-104" fmla="*/ 353854 h 1065730"/>
              <a:gd name="connsiteX4-105" fmla="*/ 80486 w 1405890"/>
              <a:gd name="connsiteY4-106" fmla="*/ 100489 h 1065730"/>
              <a:gd name="connsiteX5-107" fmla="*/ 0 w 1405890"/>
              <a:gd name="connsiteY5-108" fmla="*/ 0 h 1065730"/>
              <a:gd name="connsiteX0-109" fmla="*/ 1416915 w 1416915"/>
              <a:gd name="connsiteY0-110" fmla="*/ 1051085 h 1051443"/>
              <a:gd name="connsiteX1-111" fmla="*/ 1123545 w 1416915"/>
              <a:gd name="connsiteY1-112" fmla="*/ 809150 h 1051443"/>
              <a:gd name="connsiteX2-113" fmla="*/ 888278 w 1416915"/>
              <a:gd name="connsiteY2-114" fmla="*/ 567691 h 1051443"/>
              <a:gd name="connsiteX3-115" fmla="*/ 502991 w 1416915"/>
              <a:gd name="connsiteY3-116" fmla="*/ 339567 h 1051443"/>
              <a:gd name="connsiteX4-117" fmla="*/ 91511 w 1416915"/>
              <a:gd name="connsiteY4-118" fmla="*/ 86202 h 1051443"/>
              <a:gd name="connsiteX5-119" fmla="*/ 0 w 1416915"/>
              <a:gd name="connsiteY5-120" fmla="*/ 0 h 1051443"/>
              <a:gd name="connsiteX0-121" fmla="*/ 1416915 w 1416915"/>
              <a:gd name="connsiteY0-122" fmla="*/ 1051085 h 1051443"/>
              <a:gd name="connsiteX1-123" fmla="*/ 1123545 w 1416915"/>
              <a:gd name="connsiteY1-124" fmla="*/ 809150 h 1051443"/>
              <a:gd name="connsiteX2-125" fmla="*/ 888278 w 1416915"/>
              <a:gd name="connsiteY2-126" fmla="*/ 567691 h 1051443"/>
              <a:gd name="connsiteX3-127" fmla="*/ 502991 w 1416915"/>
              <a:gd name="connsiteY3-128" fmla="*/ 339567 h 1051443"/>
              <a:gd name="connsiteX4-129" fmla="*/ 91511 w 1416915"/>
              <a:gd name="connsiteY4-130" fmla="*/ 86202 h 1051443"/>
              <a:gd name="connsiteX5-131" fmla="*/ 0 w 1416915"/>
              <a:gd name="connsiteY5-132" fmla="*/ 0 h 1051443"/>
              <a:gd name="connsiteX0-133" fmla="*/ 1416915 w 1416915"/>
              <a:gd name="connsiteY0-134" fmla="*/ 1051085 h 1051443"/>
              <a:gd name="connsiteX1-135" fmla="*/ 1123545 w 1416915"/>
              <a:gd name="connsiteY1-136" fmla="*/ 809150 h 1051443"/>
              <a:gd name="connsiteX2-137" fmla="*/ 888278 w 1416915"/>
              <a:gd name="connsiteY2-138" fmla="*/ 567691 h 1051443"/>
              <a:gd name="connsiteX3-139" fmla="*/ 502991 w 1416915"/>
              <a:gd name="connsiteY3-140" fmla="*/ 339567 h 1051443"/>
              <a:gd name="connsiteX4-141" fmla="*/ 300978 w 1416915"/>
              <a:gd name="connsiteY4-142" fmla="*/ 160021 h 1051443"/>
              <a:gd name="connsiteX5-143" fmla="*/ 0 w 1416915"/>
              <a:gd name="connsiteY5-144" fmla="*/ 0 h 1051443"/>
              <a:gd name="connsiteX0-145" fmla="*/ 1416915 w 1416915"/>
              <a:gd name="connsiteY0-146" fmla="*/ 1051085 h 1051443"/>
              <a:gd name="connsiteX1-147" fmla="*/ 1123545 w 1416915"/>
              <a:gd name="connsiteY1-148" fmla="*/ 809150 h 1051443"/>
              <a:gd name="connsiteX2-149" fmla="*/ 888278 w 1416915"/>
              <a:gd name="connsiteY2-150" fmla="*/ 567691 h 1051443"/>
              <a:gd name="connsiteX3-151" fmla="*/ 635286 w 1416915"/>
              <a:gd name="connsiteY3-152" fmla="*/ 303848 h 1051443"/>
              <a:gd name="connsiteX4-153" fmla="*/ 300978 w 1416915"/>
              <a:gd name="connsiteY4-154" fmla="*/ 160021 h 1051443"/>
              <a:gd name="connsiteX5-155" fmla="*/ 0 w 1416915"/>
              <a:gd name="connsiteY5-156" fmla="*/ 0 h 1051443"/>
              <a:gd name="connsiteX0-157" fmla="*/ 1416915 w 1416915"/>
              <a:gd name="connsiteY0-158" fmla="*/ 1051085 h 1051441"/>
              <a:gd name="connsiteX1-159" fmla="*/ 1123545 w 1416915"/>
              <a:gd name="connsiteY1-160" fmla="*/ 809150 h 1051441"/>
              <a:gd name="connsiteX2-161" fmla="*/ 1004036 w 1416915"/>
              <a:gd name="connsiteY2-162" fmla="*/ 574834 h 1051441"/>
              <a:gd name="connsiteX3-163" fmla="*/ 635286 w 1416915"/>
              <a:gd name="connsiteY3-164" fmla="*/ 303848 h 1051441"/>
              <a:gd name="connsiteX4-165" fmla="*/ 300978 w 1416915"/>
              <a:gd name="connsiteY4-166" fmla="*/ 160021 h 1051441"/>
              <a:gd name="connsiteX5-167" fmla="*/ 0 w 1416915"/>
              <a:gd name="connsiteY5-168" fmla="*/ 0 h 1051441"/>
              <a:gd name="connsiteX0-169" fmla="*/ 1416915 w 1416915"/>
              <a:gd name="connsiteY0-170" fmla="*/ 1051085 h 1051466"/>
              <a:gd name="connsiteX1-171" fmla="*/ 1211742 w 1416915"/>
              <a:gd name="connsiteY1-172" fmla="*/ 821057 h 1051466"/>
              <a:gd name="connsiteX2-173" fmla="*/ 1004036 w 1416915"/>
              <a:gd name="connsiteY2-174" fmla="*/ 574834 h 1051466"/>
              <a:gd name="connsiteX3-175" fmla="*/ 635286 w 1416915"/>
              <a:gd name="connsiteY3-176" fmla="*/ 303848 h 1051466"/>
              <a:gd name="connsiteX4-177" fmla="*/ 300978 w 1416915"/>
              <a:gd name="connsiteY4-178" fmla="*/ 160021 h 1051466"/>
              <a:gd name="connsiteX5-179" fmla="*/ 0 w 1416915"/>
              <a:gd name="connsiteY5-180" fmla="*/ 0 h 1051466"/>
              <a:gd name="connsiteX0-181" fmla="*/ 1416915 w 1416915"/>
              <a:gd name="connsiteY0-182" fmla="*/ 1051085 h 1051461"/>
              <a:gd name="connsiteX1-183" fmla="*/ 1211742 w 1416915"/>
              <a:gd name="connsiteY1-184" fmla="*/ 821057 h 1051461"/>
              <a:gd name="connsiteX2-185" fmla="*/ 1004036 w 1416915"/>
              <a:gd name="connsiteY2-186" fmla="*/ 574834 h 1051461"/>
              <a:gd name="connsiteX3-187" fmla="*/ 635286 w 1416915"/>
              <a:gd name="connsiteY3-188" fmla="*/ 303848 h 1051461"/>
              <a:gd name="connsiteX4-189" fmla="*/ 300978 w 1416915"/>
              <a:gd name="connsiteY4-190" fmla="*/ 160021 h 1051461"/>
              <a:gd name="connsiteX5-191" fmla="*/ 0 w 1416915"/>
              <a:gd name="connsiteY5-192" fmla="*/ 0 h 1051461"/>
              <a:gd name="connsiteX0-193" fmla="*/ 1416915 w 1416915"/>
              <a:gd name="connsiteY0-194" fmla="*/ 1051085 h 1051475"/>
              <a:gd name="connsiteX1-195" fmla="*/ 1211742 w 1416915"/>
              <a:gd name="connsiteY1-196" fmla="*/ 821057 h 1051475"/>
              <a:gd name="connsiteX2-197" fmla="*/ 976474 w 1416915"/>
              <a:gd name="connsiteY2-198" fmla="*/ 551021 h 1051475"/>
              <a:gd name="connsiteX3-199" fmla="*/ 635286 w 1416915"/>
              <a:gd name="connsiteY3-200" fmla="*/ 303848 h 1051475"/>
              <a:gd name="connsiteX4-201" fmla="*/ 300978 w 1416915"/>
              <a:gd name="connsiteY4-202" fmla="*/ 160021 h 1051475"/>
              <a:gd name="connsiteX5-203" fmla="*/ 0 w 1416915"/>
              <a:gd name="connsiteY5-204" fmla="*/ 0 h 1051475"/>
              <a:gd name="connsiteX0-205" fmla="*/ 1416915 w 1416915"/>
              <a:gd name="connsiteY0-206" fmla="*/ 1051085 h 1051519"/>
              <a:gd name="connsiteX1-207" fmla="*/ 1211742 w 1416915"/>
              <a:gd name="connsiteY1-208" fmla="*/ 821057 h 1051519"/>
              <a:gd name="connsiteX2-209" fmla="*/ 976474 w 1416915"/>
              <a:gd name="connsiteY2-210" fmla="*/ 551021 h 1051519"/>
              <a:gd name="connsiteX3-211" fmla="*/ 635286 w 1416915"/>
              <a:gd name="connsiteY3-212" fmla="*/ 303848 h 1051519"/>
              <a:gd name="connsiteX4-213" fmla="*/ 300978 w 1416915"/>
              <a:gd name="connsiteY4-214" fmla="*/ 160021 h 1051519"/>
              <a:gd name="connsiteX5-215" fmla="*/ 0 w 1416915"/>
              <a:gd name="connsiteY5-216" fmla="*/ 0 h 1051519"/>
              <a:gd name="connsiteX0-217" fmla="*/ 1115937 w 1115937"/>
              <a:gd name="connsiteY0-218" fmla="*/ 891064 h 891498"/>
              <a:gd name="connsiteX1-219" fmla="*/ 910764 w 1115937"/>
              <a:gd name="connsiteY1-220" fmla="*/ 661036 h 891498"/>
              <a:gd name="connsiteX2-221" fmla="*/ 675496 w 1115937"/>
              <a:gd name="connsiteY2-222" fmla="*/ 391000 h 891498"/>
              <a:gd name="connsiteX3-223" fmla="*/ 334308 w 1115937"/>
              <a:gd name="connsiteY3-224" fmla="*/ 143827 h 891498"/>
              <a:gd name="connsiteX4-225" fmla="*/ 0 w 1115937"/>
              <a:gd name="connsiteY4-226" fmla="*/ 0 h 891498"/>
              <a:gd name="connsiteX0-227" fmla="*/ 1239965 w 1239965"/>
              <a:gd name="connsiteY0-228" fmla="*/ 955358 h 955792"/>
              <a:gd name="connsiteX1-229" fmla="*/ 1034792 w 1239965"/>
              <a:gd name="connsiteY1-230" fmla="*/ 725330 h 955792"/>
              <a:gd name="connsiteX2-231" fmla="*/ 799524 w 1239965"/>
              <a:gd name="connsiteY2-232" fmla="*/ 455294 h 955792"/>
              <a:gd name="connsiteX3-233" fmla="*/ 458336 w 1239965"/>
              <a:gd name="connsiteY3-234" fmla="*/ 208121 h 955792"/>
              <a:gd name="connsiteX4-235" fmla="*/ 0 w 1239965"/>
              <a:gd name="connsiteY4-236" fmla="*/ 0 h 955792"/>
              <a:gd name="connsiteX0-237" fmla="*/ 1239965 w 1239965"/>
              <a:gd name="connsiteY0-238" fmla="*/ 955358 h 955792"/>
              <a:gd name="connsiteX1-239" fmla="*/ 1034792 w 1239965"/>
              <a:gd name="connsiteY1-240" fmla="*/ 725330 h 955792"/>
              <a:gd name="connsiteX2-241" fmla="*/ 799524 w 1239965"/>
              <a:gd name="connsiteY2-242" fmla="*/ 455294 h 955792"/>
              <a:gd name="connsiteX3-243" fmla="*/ 458336 w 1239965"/>
              <a:gd name="connsiteY3-244" fmla="*/ 208121 h 955792"/>
              <a:gd name="connsiteX4-245" fmla="*/ 0 w 1239965"/>
              <a:gd name="connsiteY4-246" fmla="*/ 0 h 955792"/>
              <a:gd name="connsiteX0-247" fmla="*/ 1239965 w 1239965"/>
              <a:gd name="connsiteY0-248" fmla="*/ 955358 h 955792"/>
              <a:gd name="connsiteX1-249" fmla="*/ 1034792 w 1239965"/>
              <a:gd name="connsiteY1-250" fmla="*/ 725330 h 955792"/>
              <a:gd name="connsiteX2-251" fmla="*/ 799524 w 1239965"/>
              <a:gd name="connsiteY2-252" fmla="*/ 455294 h 955792"/>
              <a:gd name="connsiteX3-253" fmla="*/ 458336 w 1239965"/>
              <a:gd name="connsiteY3-254" fmla="*/ 208121 h 955792"/>
              <a:gd name="connsiteX4-255" fmla="*/ 0 w 1239965"/>
              <a:gd name="connsiteY4-256" fmla="*/ 0 h 9557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9965" h="955792">
                <a:moveTo>
                  <a:pt x="1239965" y="955358"/>
                </a:moveTo>
                <a:cubicBezTo>
                  <a:pt x="1130587" y="964566"/>
                  <a:pt x="1099930" y="825343"/>
                  <a:pt x="1034792" y="725330"/>
                </a:cubicBezTo>
                <a:cubicBezTo>
                  <a:pt x="969654" y="625317"/>
                  <a:pt x="895600" y="541496"/>
                  <a:pt x="799524" y="455294"/>
                </a:cubicBezTo>
                <a:cubicBezTo>
                  <a:pt x="703448" y="369092"/>
                  <a:pt x="591590" y="284003"/>
                  <a:pt x="458336" y="208121"/>
                </a:cubicBezTo>
                <a:cubicBezTo>
                  <a:pt x="325082" y="132239"/>
                  <a:pt x="115068" y="51832"/>
                  <a:pt x="0" y="0"/>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本次课程内容介绍</a:t>
            </a:r>
            <a:endParaRPr lang="zh-CN" altLang="en-US" dirty="0"/>
          </a:p>
        </p:txBody>
      </p:sp>
      <p:sp>
        <p:nvSpPr>
          <p:cNvPr id="20" name="任意多边形: 形状 19"/>
          <p:cNvSpPr/>
          <p:nvPr/>
        </p:nvSpPr>
        <p:spPr>
          <a:xfrm>
            <a:off x="2578335" y="3729050"/>
            <a:ext cx="1343688" cy="1117622"/>
          </a:xfrm>
          <a:custGeom>
            <a:avLst/>
            <a:gdLst>
              <a:gd name="connsiteX0" fmla="*/ 1414 w 1498605"/>
              <a:gd name="connsiteY0" fmla="*/ 60009 h 1172529"/>
              <a:gd name="connsiteX1" fmla="*/ 100474 w 1498605"/>
              <a:gd name="connsiteY1" fmla="*/ 14289 h 1172529"/>
              <a:gd name="connsiteX2" fmla="*/ 641494 w 1498605"/>
              <a:gd name="connsiteY2" fmla="*/ 280989 h 1172529"/>
              <a:gd name="connsiteX3" fmla="*/ 1380634 w 1498605"/>
              <a:gd name="connsiteY3" fmla="*/ 852489 h 1172529"/>
              <a:gd name="connsiteX4" fmla="*/ 1487314 w 1498605"/>
              <a:gd name="connsiteY4" fmla="*/ 1172529 h 1172529"/>
              <a:gd name="connsiteX0-1" fmla="*/ 1839 w 1494267"/>
              <a:gd name="connsiteY0-2" fmla="*/ 91062 h 1165482"/>
              <a:gd name="connsiteX1-3" fmla="*/ 96136 w 1494267"/>
              <a:gd name="connsiteY1-4" fmla="*/ 7242 h 1165482"/>
              <a:gd name="connsiteX2-5" fmla="*/ 637156 w 1494267"/>
              <a:gd name="connsiteY2-6" fmla="*/ 273942 h 1165482"/>
              <a:gd name="connsiteX3-7" fmla="*/ 1376296 w 1494267"/>
              <a:gd name="connsiteY3-8" fmla="*/ 845442 h 1165482"/>
              <a:gd name="connsiteX4-9" fmla="*/ 1482976 w 1494267"/>
              <a:gd name="connsiteY4-10" fmla="*/ 1165482 h 1165482"/>
              <a:gd name="connsiteX0-11" fmla="*/ 197 w 1492625"/>
              <a:gd name="connsiteY0-12" fmla="*/ 65336 h 1139756"/>
              <a:gd name="connsiteX1-13" fmla="*/ 154025 w 1492625"/>
              <a:gd name="connsiteY1-14" fmla="*/ 10091 h 1139756"/>
              <a:gd name="connsiteX2-15" fmla="*/ 635514 w 1492625"/>
              <a:gd name="connsiteY2-16" fmla="*/ 248216 h 1139756"/>
              <a:gd name="connsiteX3-17" fmla="*/ 1374654 w 1492625"/>
              <a:gd name="connsiteY3-18" fmla="*/ 819716 h 1139756"/>
              <a:gd name="connsiteX4-19" fmla="*/ 1481334 w 1492625"/>
              <a:gd name="connsiteY4-20" fmla="*/ 1139756 h 1139756"/>
              <a:gd name="connsiteX0-21" fmla="*/ 253 w 1490106"/>
              <a:gd name="connsiteY0-22" fmla="*/ 64042 h 1138462"/>
              <a:gd name="connsiteX1-23" fmla="*/ 154081 w 1490106"/>
              <a:gd name="connsiteY1-24" fmla="*/ 8797 h 1138462"/>
              <a:gd name="connsiteX2-25" fmla="*/ 714151 w 1490106"/>
              <a:gd name="connsiteY2-26" fmla="*/ 227872 h 1138462"/>
              <a:gd name="connsiteX3-27" fmla="*/ 1374710 w 1490106"/>
              <a:gd name="connsiteY3-28" fmla="*/ 818422 h 1138462"/>
              <a:gd name="connsiteX4-29" fmla="*/ 1481390 w 1490106"/>
              <a:gd name="connsiteY4-30" fmla="*/ 1138462 h 1138462"/>
              <a:gd name="connsiteX0-31" fmla="*/ 253 w 1503732"/>
              <a:gd name="connsiteY0-32" fmla="*/ 64042 h 1138462"/>
              <a:gd name="connsiteX1-33" fmla="*/ 154081 w 1503732"/>
              <a:gd name="connsiteY1-34" fmla="*/ 8797 h 1138462"/>
              <a:gd name="connsiteX2-35" fmla="*/ 714151 w 1503732"/>
              <a:gd name="connsiteY2-36" fmla="*/ 227872 h 1138462"/>
              <a:gd name="connsiteX3-37" fmla="*/ 1374710 w 1503732"/>
              <a:gd name="connsiteY3-38" fmla="*/ 818422 h 1138462"/>
              <a:gd name="connsiteX4-39" fmla="*/ 1481390 w 1503732"/>
              <a:gd name="connsiteY4-40" fmla="*/ 1138462 h 1138462"/>
              <a:gd name="connsiteX0-41" fmla="*/ 253 w 1498007"/>
              <a:gd name="connsiteY0-42" fmla="*/ 64042 h 1136081"/>
              <a:gd name="connsiteX1-43" fmla="*/ 154081 w 1498007"/>
              <a:gd name="connsiteY1-44" fmla="*/ 8797 h 1136081"/>
              <a:gd name="connsiteX2-45" fmla="*/ 714151 w 1498007"/>
              <a:gd name="connsiteY2-46" fmla="*/ 227872 h 1136081"/>
              <a:gd name="connsiteX3-47" fmla="*/ 1374710 w 1498007"/>
              <a:gd name="connsiteY3-48" fmla="*/ 818422 h 1136081"/>
              <a:gd name="connsiteX4-49" fmla="*/ 1474246 w 1498007"/>
              <a:gd name="connsiteY4-50" fmla="*/ 1136081 h 1136081"/>
              <a:gd name="connsiteX0-51" fmla="*/ 253 w 1504879"/>
              <a:gd name="connsiteY0-52" fmla="*/ 64042 h 1136081"/>
              <a:gd name="connsiteX1-53" fmla="*/ 154081 w 1504879"/>
              <a:gd name="connsiteY1-54" fmla="*/ 8797 h 1136081"/>
              <a:gd name="connsiteX2-55" fmla="*/ 714151 w 1504879"/>
              <a:gd name="connsiteY2-56" fmla="*/ 227872 h 1136081"/>
              <a:gd name="connsiteX3-57" fmla="*/ 1398523 w 1504879"/>
              <a:gd name="connsiteY3-58" fmla="*/ 801754 h 1136081"/>
              <a:gd name="connsiteX4-59" fmla="*/ 1474246 w 1504879"/>
              <a:gd name="connsiteY4-60" fmla="*/ 1136081 h 1136081"/>
              <a:gd name="connsiteX0-61" fmla="*/ 145 w 1504771"/>
              <a:gd name="connsiteY0-62" fmla="*/ 85549 h 1157588"/>
              <a:gd name="connsiteX1-63" fmla="*/ 187311 w 1504771"/>
              <a:gd name="connsiteY1-64" fmla="*/ 6491 h 1157588"/>
              <a:gd name="connsiteX2-65" fmla="*/ 714043 w 1504771"/>
              <a:gd name="connsiteY2-66" fmla="*/ 249379 h 1157588"/>
              <a:gd name="connsiteX3-67" fmla="*/ 1398415 w 1504771"/>
              <a:gd name="connsiteY3-68" fmla="*/ 823261 h 1157588"/>
              <a:gd name="connsiteX4-69" fmla="*/ 1474138 w 1504771"/>
              <a:gd name="connsiteY4-70" fmla="*/ 1157588 h 1157588"/>
              <a:gd name="connsiteX0-71" fmla="*/ 136 w 1504762"/>
              <a:gd name="connsiteY0-72" fmla="*/ 61976 h 1134015"/>
              <a:gd name="connsiteX1-73" fmla="*/ 192065 w 1504762"/>
              <a:gd name="connsiteY1-74" fmla="*/ 9112 h 1134015"/>
              <a:gd name="connsiteX2-75" fmla="*/ 714034 w 1504762"/>
              <a:gd name="connsiteY2-76" fmla="*/ 225806 h 1134015"/>
              <a:gd name="connsiteX3-77" fmla="*/ 1398406 w 1504762"/>
              <a:gd name="connsiteY3-78" fmla="*/ 799688 h 1134015"/>
              <a:gd name="connsiteX4-79" fmla="*/ 1474129 w 1504762"/>
              <a:gd name="connsiteY4-80" fmla="*/ 1134015 h 1134015"/>
              <a:gd name="connsiteX0-81" fmla="*/ 111 w 1526168"/>
              <a:gd name="connsiteY0-82" fmla="*/ 54628 h 1136192"/>
              <a:gd name="connsiteX1-83" fmla="*/ 213471 w 1526168"/>
              <a:gd name="connsiteY1-84" fmla="*/ 11289 h 1136192"/>
              <a:gd name="connsiteX2-85" fmla="*/ 735440 w 1526168"/>
              <a:gd name="connsiteY2-86" fmla="*/ 227983 h 1136192"/>
              <a:gd name="connsiteX3-87" fmla="*/ 1419812 w 1526168"/>
              <a:gd name="connsiteY3-88" fmla="*/ 801865 h 1136192"/>
              <a:gd name="connsiteX4-89" fmla="*/ 1495535 w 1526168"/>
              <a:gd name="connsiteY4-90" fmla="*/ 1136192 h 1136192"/>
              <a:gd name="connsiteX0-91" fmla="*/ 10060 w 1536117"/>
              <a:gd name="connsiteY0-92" fmla="*/ 54628 h 1136192"/>
              <a:gd name="connsiteX1-93" fmla="*/ 223420 w 1536117"/>
              <a:gd name="connsiteY1-94" fmla="*/ 11289 h 1136192"/>
              <a:gd name="connsiteX2-95" fmla="*/ 745389 w 1536117"/>
              <a:gd name="connsiteY2-96" fmla="*/ 227983 h 1136192"/>
              <a:gd name="connsiteX3-97" fmla="*/ 1429761 w 1536117"/>
              <a:gd name="connsiteY3-98" fmla="*/ 801865 h 1136192"/>
              <a:gd name="connsiteX4-99" fmla="*/ 1505484 w 1536117"/>
              <a:gd name="connsiteY4-100" fmla="*/ 1136192 h 1136192"/>
              <a:gd name="connsiteX0-101" fmla="*/ 12341 w 1538398"/>
              <a:gd name="connsiteY0-102" fmla="*/ 73897 h 1155461"/>
              <a:gd name="connsiteX1-103" fmla="*/ 225701 w 1538398"/>
              <a:gd name="connsiteY1-104" fmla="*/ 30558 h 1155461"/>
              <a:gd name="connsiteX2-105" fmla="*/ 747670 w 1538398"/>
              <a:gd name="connsiteY2-106" fmla="*/ 247252 h 1155461"/>
              <a:gd name="connsiteX3-107" fmla="*/ 1432042 w 1538398"/>
              <a:gd name="connsiteY3-108" fmla="*/ 821134 h 1155461"/>
              <a:gd name="connsiteX4-109" fmla="*/ 1507765 w 1538398"/>
              <a:gd name="connsiteY4-110" fmla="*/ 1155461 h 1155461"/>
              <a:gd name="connsiteX0-111" fmla="*/ 12341 w 1538398"/>
              <a:gd name="connsiteY0-112" fmla="*/ 83383 h 1145897"/>
              <a:gd name="connsiteX1-113" fmla="*/ 225701 w 1538398"/>
              <a:gd name="connsiteY1-114" fmla="*/ 20994 h 1145897"/>
              <a:gd name="connsiteX2-115" fmla="*/ 747670 w 1538398"/>
              <a:gd name="connsiteY2-116" fmla="*/ 237688 h 1145897"/>
              <a:gd name="connsiteX3-117" fmla="*/ 1432042 w 1538398"/>
              <a:gd name="connsiteY3-118" fmla="*/ 811570 h 1145897"/>
              <a:gd name="connsiteX4-119" fmla="*/ 1507765 w 1538398"/>
              <a:gd name="connsiteY4-120" fmla="*/ 1145897 h 1145897"/>
              <a:gd name="connsiteX0-121" fmla="*/ 15533 w 1541590"/>
              <a:gd name="connsiteY0-122" fmla="*/ 81950 h 1144464"/>
              <a:gd name="connsiteX1-123" fmla="*/ 228893 w 1541590"/>
              <a:gd name="connsiteY1-124" fmla="*/ 19561 h 1144464"/>
              <a:gd name="connsiteX2-125" fmla="*/ 750862 w 1541590"/>
              <a:gd name="connsiteY2-126" fmla="*/ 236255 h 1144464"/>
              <a:gd name="connsiteX3-127" fmla="*/ 1435234 w 1541590"/>
              <a:gd name="connsiteY3-128" fmla="*/ 810137 h 1144464"/>
              <a:gd name="connsiteX4-129" fmla="*/ 1510957 w 1541590"/>
              <a:gd name="connsiteY4-130" fmla="*/ 1144464 h 1144464"/>
              <a:gd name="connsiteX0-131" fmla="*/ 14882 w 1540939"/>
              <a:gd name="connsiteY0-132" fmla="*/ 65150 h 1127664"/>
              <a:gd name="connsiteX1-133" fmla="*/ 237767 w 1540939"/>
              <a:gd name="connsiteY1-134" fmla="*/ 33717 h 1127664"/>
              <a:gd name="connsiteX2-135" fmla="*/ 750211 w 1540939"/>
              <a:gd name="connsiteY2-136" fmla="*/ 219455 h 1127664"/>
              <a:gd name="connsiteX3-137" fmla="*/ 1434583 w 1540939"/>
              <a:gd name="connsiteY3-138" fmla="*/ 793337 h 1127664"/>
              <a:gd name="connsiteX4-139" fmla="*/ 1510306 w 1540939"/>
              <a:gd name="connsiteY4-140" fmla="*/ 1127664 h 1127664"/>
              <a:gd name="connsiteX0-141" fmla="*/ 15055 w 1540347"/>
              <a:gd name="connsiteY0-142" fmla="*/ 68702 h 1131216"/>
              <a:gd name="connsiteX1-143" fmla="*/ 237940 w 1540347"/>
              <a:gd name="connsiteY1-144" fmla="*/ 37269 h 1131216"/>
              <a:gd name="connsiteX2-145" fmla="*/ 767053 w 1540347"/>
              <a:gd name="connsiteY2-146" fmla="*/ 282538 h 1131216"/>
              <a:gd name="connsiteX3-147" fmla="*/ 1434756 w 1540347"/>
              <a:gd name="connsiteY3-148" fmla="*/ 796889 h 1131216"/>
              <a:gd name="connsiteX4-149" fmla="*/ 1510479 w 1540347"/>
              <a:gd name="connsiteY4-150" fmla="*/ 1131216 h 1131216"/>
              <a:gd name="connsiteX0-151" fmla="*/ 15055 w 1548699"/>
              <a:gd name="connsiteY0-152" fmla="*/ 68702 h 1131216"/>
              <a:gd name="connsiteX1-153" fmla="*/ 237940 w 1548699"/>
              <a:gd name="connsiteY1-154" fmla="*/ 37269 h 1131216"/>
              <a:gd name="connsiteX2-155" fmla="*/ 767053 w 1548699"/>
              <a:gd name="connsiteY2-156" fmla="*/ 282538 h 1131216"/>
              <a:gd name="connsiteX3-157" fmla="*/ 1434756 w 1548699"/>
              <a:gd name="connsiteY3-158" fmla="*/ 796889 h 1131216"/>
              <a:gd name="connsiteX4-159" fmla="*/ 1510479 w 1548699"/>
              <a:gd name="connsiteY4-160" fmla="*/ 1131216 h 1131216"/>
              <a:gd name="connsiteX0-161" fmla="*/ 15055 w 1538589"/>
              <a:gd name="connsiteY0-162" fmla="*/ 68702 h 1143123"/>
              <a:gd name="connsiteX1-163" fmla="*/ 237940 w 1538589"/>
              <a:gd name="connsiteY1-164" fmla="*/ 37269 h 1143123"/>
              <a:gd name="connsiteX2-165" fmla="*/ 767053 w 1538589"/>
              <a:gd name="connsiteY2-166" fmla="*/ 282538 h 1143123"/>
              <a:gd name="connsiteX3-167" fmla="*/ 1434756 w 1538589"/>
              <a:gd name="connsiteY3-168" fmla="*/ 796889 h 1143123"/>
              <a:gd name="connsiteX4-169" fmla="*/ 1496192 w 1538589"/>
              <a:gd name="connsiteY4-170" fmla="*/ 1143123 h 1143123"/>
              <a:gd name="connsiteX0-171" fmla="*/ 15055 w 1518884"/>
              <a:gd name="connsiteY0-172" fmla="*/ 68702 h 1145504"/>
              <a:gd name="connsiteX1-173" fmla="*/ 237940 w 1518884"/>
              <a:gd name="connsiteY1-174" fmla="*/ 37269 h 1145504"/>
              <a:gd name="connsiteX2-175" fmla="*/ 767053 w 1518884"/>
              <a:gd name="connsiteY2-176" fmla="*/ 282538 h 1145504"/>
              <a:gd name="connsiteX3-177" fmla="*/ 1434756 w 1518884"/>
              <a:gd name="connsiteY3-178" fmla="*/ 796889 h 1145504"/>
              <a:gd name="connsiteX4-179" fmla="*/ 1465236 w 1518884"/>
              <a:gd name="connsiteY4-180" fmla="*/ 1145504 h 1145504"/>
              <a:gd name="connsiteX0-181" fmla="*/ 15055 w 1568464"/>
              <a:gd name="connsiteY0-182" fmla="*/ 68702 h 1145504"/>
              <a:gd name="connsiteX1-183" fmla="*/ 237940 w 1568464"/>
              <a:gd name="connsiteY1-184" fmla="*/ 37269 h 1145504"/>
              <a:gd name="connsiteX2-185" fmla="*/ 767053 w 1568464"/>
              <a:gd name="connsiteY2-186" fmla="*/ 282538 h 1145504"/>
              <a:gd name="connsiteX3-187" fmla="*/ 1434756 w 1568464"/>
              <a:gd name="connsiteY3-188" fmla="*/ 796889 h 1145504"/>
              <a:gd name="connsiteX4-189" fmla="*/ 1465236 w 1568464"/>
              <a:gd name="connsiteY4-190" fmla="*/ 1145504 h 1145504"/>
              <a:gd name="connsiteX0-191" fmla="*/ 15055 w 1571551"/>
              <a:gd name="connsiteY0-192" fmla="*/ 68702 h 1145504"/>
              <a:gd name="connsiteX1-193" fmla="*/ 237940 w 1571551"/>
              <a:gd name="connsiteY1-194" fmla="*/ 37269 h 1145504"/>
              <a:gd name="connsiteX2-195" fmla="*/ 767053 w 1571551"/>
              <a:gd name="connsiteY2-196" fmla="*/ 282538 h 1145504"/>
              <a:gd name="connsiteX3-197" fmla="*/ 1434756 w 1571551"/>
              <a:gd name="connsiteY3-198" fmla="*/ 796889 h 1145504"/>
              <a:gd name="connsiteX4-199" fmla="*/ 1465236 w 1571551"/>
              <a:gd name="connsiteY4-200" fmla="*/ 1145504 h 1145504"/>
              <a:gd name="connsiteX0-201" fmla="*/ 15055 w 1558367"/>
              <a:gd name="connsiteY0-202" fmla="*/ 68702 h 1133598"/>
              <a:gd name="connsiteX1-203" fmla="*/ 237940 w 1558367"/>
              <a:gd name="connsiteY1-204" fmla="*/ 37269 h 1133598"/>
              <a:gd name="connsiteX2-205" fmla="*/ 767053 w 1558367"/>
              <a:gd name="connsiteY2-206" fmla="*/ 282538 h 1133598"/>
              <a:gd name="connsiteX3-207" fmla="*/ 1434756 w 1558367"/>
              <a:gd name="connsiteY3-208" fmla="*/ 796889 h 1133598"/>
              <a:gd name="connsiteX4-209" fmla="*/ 1445942 w 1558367"/>
              <a:gd name="connsiteY4-210" fmla="*/ 1133598 h 1133598"/>
              <a:gd name="connsiteX0-211" fmla="*/ 15055 w 1560702"/>
              <a:gd name="connsiteY0-212" fmla="*/ 68702 h 1134293"/>
              <a:gd name="connsiteX1-213" fmla="*/ 237940 w 1560702"/>
              <a:gd name="connsiteY1-214" fmla="*/ 37269 h 1134293"/>
              <a:gd name="connsiteX2-215" fmla="*/ 767053 w 1560702"/>
              <a:gd name="connsiteY2-216" fmla="*/ 282538 h 1134293"/>
              <a:gd name="connsiteX3-217" fmla="*/ 1434756 w 1560702"/>
              <a:gd name="connsiteY3-218" fmla="*/ 796889 h 1134293"/>
              <a:gd name="connsiteX4-219" fmla="*/ 1445942 w 1560702"/>
              <a:gd name="connsiteY4-220" fmla="*/ 1133598 h 1134293"/>
              <a:gd name="connsiteX0-221" fmla="*/ 10967 w 1556614"/>
              <a:gd name="connsiteY0-222" fmla="*/ 60417 h 1126008"/>
              <a:gd name="connsiteX1-223" fmla="*/ 316537 w 1556614"/>
              <a:gd name="connsiteY1-224" fmla="*/ 48034 h 1126008"/>
              <a:gd name="connsiteX2-225" fmla="*/ 762965 w 1556614"/>
              <a:gd name="connsiteY2-226" fmla="*/ 274253 h 1126008"/>
              <a:gd name="connsiteX3-227" fmla="*/ 1430668 w 1556614"/>
              <a:gd name="connsiteY3-228" fmla="*/ 788604 h 1126008"/>
              <a:gd name="connsiteX4-229" fmla="*/ 1441854 w 1556614"/>
              <a:gd name="connsiteY4-230" fmla="*/ 1125313 h 1126008"/>
              <a:gd name="connsiteX0-231" fmla="*/ 8661 w 1554308"/>
              <a:gd name="connsiteY0-232" fmla="*/ 48805 h 1114396"/>
              <a:gd name="connsiteX1-233" fmla="*/ 394159 w 1554308"/>
              <a:gd name="connsiteY1-234" fmla="*/ 72140 h 1114396"/>
              <a:gd name="connsiteX2-235" fmla="*/ 760659 w 1554308"/>
              <a:gd name="connsiteY2-236" fmla="*/ 262641 h 1114396"/>
              <a:gd name="connsiteX3-237" fmla="*/ 1428362 w 1554308"/>
              <a:gd name="connsiteY3-238" fmla="*/ 776992 h 1114396"/>
              <a:gd name="connsiteX4-239" fmla="*/ 1439548 w 1554308"/>
              <a:gd name="connsiteY4-240" fmla="*/ 1113701 h 1114396"/>
              <a:gd name="connsiteX0-241" fmla="*/ 9590 w 1555237"/>
              <a:gd name="connsiteY0-242" fmla="*/ 52031 h 1117622"/>
              <a:gd name="connsiteX1-243" fmla="*/ 395088 w 1555237"/>
              <a:gd name="connsiteY1-244" fmla="*/ 75366 h 1117622"/>
              <a:gd name="connsiteX2-245" fmla="*/ 990349 w 1555237"/>
              <a:gd name="connsiteY2-246" fmla="*/ 346829 h 1117622"/>
              <a:gd name="connsiteX3-247" fmla="*/ 1429291 w 1555237"/>
              <a:gd name="connsiteY3-248" fmla="*/ 780218 h 1117622"/>
              <a:gd name="connsiteX4-249" fmla="*/ 1440477 w 1555237"/>
              <a:gd name="connsiteY4-250" fmla="*/ 1116927 h 11176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5237" h="1117622">
                <a:moveTo>
                  <a:pt x="9590" y="52031"/>
                </a:moveTo>
                <a:cubicBezTo>
                  <a:pt x="-56133" y="-53538"/>
                  <a:pt x="231628" y="26233"/>
                  <a:pt x="395088" y="75366"/>
                </a:cubicBezTo>
                <a:cubicBezTo>
                  <a:pt x="558548" y="124499"/>
                  <a:pt x="817982" y="229354"/>
                  <a:pt x="990349" y="346829"/>
                </a:cubicBezTo>
                <a:cubicBezTo>
                  <a:pt x="1162716" y="464304"/>
                  <a:pt x="1316143" y="638375"/>
                  <a:pt x="1429291" y="780218"/>
                </a:cubicBezTo>
                <a:cubicBezTo>
                  <a:pt x="1542439" y="922061"/>
                  <a:pt x="1639345" y="1131215"/>
                  <a:pt x="1440477" y="1116927"/>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7" name="Slide Number Placeholder 6"/>
          <p:cNvSpPr>
            <a:spLocks noGrp="1"/>
          </p:cNvSpPr>
          <p:nvPr>
            <p:ph type="sldNum" sz="quarter" idx="4"/>
          </p:nvPr>
        </p:nvSpPr>
        <p:spPr/>
        <p:txBody>
          <a:bodyPr/>
          <a:lstStyle/>
          <a:p>
            <a:fld id="{49C8B7B0-4AD2-4F61-9EBC-70FE580B2EFE}" type="slidenum">
              <a:rPr lang="zh-CN" altLang="en-US" smtClean="0">
                <a:latin typeface="Verdana" panose="020B0604030504040204" pitchFamily="34" charset="0"/>
                <a:ea typeface="微软雅黑" panose="020B0503020204020204" pitchFamily="34" charset="-122"/>
              </a:rPr>
            </a:fld>
            <a:endParaRPr lang="zh-CN" altLang="en-US">
              <a:latin typeface="Verdana" panose="020B0604030504040204" pitchFamily="34" charset="0"/>
              <a:ea typeface="微软雅黑" panose="020B0503020204020204" pitchFamily="34" charset="-122"/>
            </a:endParaRPr>
          </a:p>
        </p:txBody>
      </p:sp>
      <p:grpSp>
        <p:nvGrpSpPr>
          <p:cNvPr id="10" name="组合 9"/>
          <p:cNvGrpSpPr/>
          <p:nvPr/>
        </p:nvGrpSpPr>
        <p:grpSpPr>
          <a:xfrm>
            <a:off x="2608878" y="2344142"/>
            <a:ext cx="5514042" cy="2873356"/>
            <a:chOff x="2727116" y="2344142"/>
            <a:chExt cx="5514042" cy="2873356"/>
          </a:xfrm>
        </p:grpSpPr>
        <p:sp>
          <p:nvSpPr>
            <p:cNvPr id="11" name="任意多边形: 形状 17"/>
            <p:cNvSpPr/>
            <p:nvPr/>
          </p:nvSpPr>
          <p:spPr>
            <a:xfrm>
              <a:off x="2856412" y="2514195"/>
              <a:ext cx="1123951" cy="1109662"/>
            </a:xfrm>
            <a:custGeom>
              <a:avLst/>
              <a:gdLst>
                <a:gd name="connsiteX0" fmla="*/ 685800 w 685800"/>
                <a:gd name="connsiteY0" fmla="*/ 0 h 449580"/>
                <a:gd name="connsiteX1" fmla="*/ 281940 w 685800"/>
                <a:gd name="connsiteY1" fmla="*/ 182880 h 449580"/>
                <a:gd name="connsiteX2" fmla="*/ 83820 w 685800"/>
                <a:gd name="connsiteY2" fmla="*/ 358140 h 449580"/>
                <a:gd name="connsiteX3" fmla="*/ 0 w 685800"/>
                <a:gd name="connsiteY3" fmla="*/ 449580 h 449580"/>
                <a:gd name="connsiteX0-1" fmla="*/ 771525 w 771525"/>
                <a:gd name="connsiteY0-2" fmla="*/ 0 h 490061"/>
                <a:gd name="connsiteX1-3" fmla="*/ 281940 w 771525"/>
                <a:gd name="connsiteY1-4" fmla="*/ 223361 h 490061"/>
                <a:gd name="connsiteX2-5" fmla="*/ 83820 w 771525"/>
                <a:gd name="connsiteY2-6" fmla="*/ 398621 h 490061"/>
                <a:gd name="connsiteX3-7" fmla="*/ 0 w 771525"/>
                <a:gd name="connsiteY3-8" fmla="*/ 490061 h 490061"/>
                <a:gd name="connsiteX0-9" fmla="*/ 771525 w 771525"/>
                <a:gd name="connsiteY0-10" fmla="*/ 0 h 490061"/>
                <a:gd name="connsiteX1-11" fmla="*/ 281940 w 771525"/>
                <a:gd name="connsiteY1-12" fmla="*/ 223361 h 490061"/>
                <a:gd name="connsiteX2-13" fmla="*/ 83820 w 771525"/>
                <a:gd name="connsiteY2-14" fmla="*/ 398621 h 490061"/>
                <a:gd name="connsiteX3-15" fmla="*/ 0 w 771525"/>
                <a:gd name="connsiteY3-16" fmla="*/ 490061 h 490061"/>
                <a:gd name="connsiteX0-17" fmla="*/ 771525 w 771525"/>
                <a:gd name="connsiteY0-18" fmla="*/ 0 h 490061"/>
                <a:gd name="connsiteX1-19" fmla="*/ 296227 w 771525"/>
                <a:gd name="connsiteY1-20" fmla="*/ 270986 h 490061"/>
                <a:gd name="connsiteX2-21" fmla="*/ 83820 w 771525"/>
                <a:gd name="connsiteY2-22" fmla="*/ 398621 h 490061"/>
                <a:gd name="connsiteX3-23" fmla="*/ 0 w 771525"/>
                <a:gd name="connsiteY3-24" fmla="*/ 490061 h 490061"/>
                <a:gd name="connsiteX0-25" fmla="*/ 771525 w 771525"/>
                <a:gd name="connsiteY0-26" fmla="*/ 0 h 490061"/>
                <a:gd name="connsiteX1-27" fmla="*/ 296227 w 771525"/>
                <a:gd name="connsiteY1-28" fmla="*/ 270986 h 490061"/>
                <a:gd name="connsiteX2-29" fmla="*/ 50483 w 771525"/>
                <a:gd name="connsiteY2-30" fmla="*/ 396240 h 490061"/>
                <a:gd name="connsiteX3-31" fmla="*/ 0 w 771525"/>
                <a:gd name="connsiteY3-32" fmla="*/ 490061 h 490061"/>
                <a:gd name="connsiteX0-33" fmla="*/ 995362 w 995362"/>
                <a:gd name="connsiteY0-34" fmla="*/ 0 h 623411"/>
                <a:gd name="connsiteX1-35" fmla="*/ 520064 w 995362"/>
                <a:gd name="connsiteY1-36" fmla="*/ 270986 h 623411"/>
                <a:gd name="connsiteX2-37" fmla="*/ 274320 w 995362"/>
                <a:gd name="connsiteY2-38" fmla="*/ 396240 h 623411"/>
                <a:gd name="connsiteX3-39" fmla="*/ 0 w 995362"/>
                <a:gd name="connsiteY3-40" fmla="*/ 623411 h 623411"/>
                <a:gd name="connsiteX0-41" fmla="*/ 995362 w 995362"/>
                <a:gd name="connsiteY0-42" fmla="*/ 0 h 623411"/>
                <a:gd name="connsiteX1-43" fmla="*/ 520064 w 995362"/>
                <a:gd name="connsiteY1-44" fmla="*/ 270986 h 623411"/>
                <a:gd name="connsiteX2-45" fmla="*/ 307658 w 995362"/>
                <a:gd name="connsiteY2-46" fmla="*/ 448627 h 623411"/>
                <a:gd name="connsiteX3-47" fmla="*/ 0 w 995362"/>
                <a:gd name="connsiteY3-48" fmla="*/ 623411 h 623411"/>
                <a:gd name="connsiteX0-49" fmla="*/ 1385887 w 1385887"/>
                <a:gd name="connsiteY0-50" fmla="*/ 0 h 1183005"/>
                <a:gd name="connsiteX1-51" fmla="*/ 910589 w 1385887"/>
                <a:gd name="connsiteY1-52" fmla="*/ 270986 h 1183005"/>
                <a:gd name="connsiteX2-53" fmla="*/ 698183 w 1385887"/>
                <a:gd name="connsiteY2-54" fmla="*/ 448627 h 1183005"/>
                <a:gd name="connsiteX3-55" fmla="*/ 0 w 1385887"/>
                <a:gd name="connsiteY3-56" fmla="*/ 1183005 h 1183005"/>
                <a:gd name="connsiteX0-57" fmla="*/ 1385887 w 1385887"/>
                <a:gd name="connsiteY0-58" fmla="*/ 0 h 1183005"/>
                <a:gd name="connsiteX1-59" fmla="*/ 965358 w 1385887"/>
                <a:gd name="connsiteY1-60" fmla="*/ 292417 h 1183005"/>
                <a:gd name="connsiteX2-61" fmla="*/ 698183 w 1385887"/>
                <a:gd name="connsiteY2-62" fmla="*/ 448627 h 1183005"/>
                <a:gd name="connsiteX3-63" fmla="*/ 0 w 1385887"/>
                <a:gd name="connsiteY3-64" fmla="*/ 1183005 h 1183005"/>
                <a:gd name="connsiteX0-65" fmla="*/ 1385887 w 1385887"/>
                <a:gd name="connsiteY0-66" fmla="*/ 0 h 1183005"/>
                <a:gd name="connsiteX1-67" fmla="*/ 965358 w 1385887"/>
                <a:gd name="connsiteY1-68" fmla="*/ 292417 h 1183005"/>
                <a:gd name="connsiteX2-69" fmla="*/ 536258 w 1385887"/>
                <a:gd name="connsiteY2-70" fmla="*/ 541496 h 1183005"/>
                <a:gd name="connsiteX3-71" fmla="*/ 0 w 1385887"/>
                <a:gd name="connsiteY3-72" fmla="*/ 1183005 h 1183005"/>
                <a:gd name="connsiteX0-73" fmla="*/ 1385887 w 1385887"/>
                <a:gd name="connsiteY0-74" fmla="*/ 0 h 1183005"/>
                <a:gd name="connsiteX1-75" fmla="*/ 967739 w 1385887"/>
                <a:gd name="connsiteY1-76" fmla="*/ 287655 h 1183005"/>
                <a:gd name="connsiteX2-77" fmla="*/ 536258 w 1385887"/>
                <a:gd name="connsiteY2-78" fmla="*/ 541496 h 1183005"/>
                <a:gd name="connsiteX3-79" fmla="*/ 0 w 1385887"/>
                <a:gd name="connsiteY3-80" fmla="*/ 1183005 h 1183005"/>
                <a:gd name="connsiteX0-81" fmla="*/ 1385887 w 1385887"/>
                <a:gd name="connsiteY0-82" fmla="*/ 0 h 1183005"/>
                <a:gd name="connsiteX1-83" fmla="*/ 967739 w 1385887"/>
                <a:gd name="connsiteY1-84" fmla="*/ 287655 h 1183005"/>
                <a:gd name="connsiteX2-85" fmla="*/ 536258 w 1385887"/>
                <a:gd name="connsiteY2-86" fmla="*/ 541496 h 1183005"/>
                <a:gd name="connsiteX3-87" fmla="*/ 0 w 1385887"/>
                <a:gd name="connsiteY3-88" fmla="*/ 1183005 h 1183005"/>
                <a:gd name="connsiteX0-89" fmla="*/ 1385887 w 1385887"/>
                <a:gd name="connsiteY0-90" fmla="*/ 0 h 1183005"/>
                <a:gd name="connsiteX1-91" fmla="*/ 958214 w 1385887"/>
                <a:gd name="connsiteY1-92" fmla="*/ 309086 h 1183005"/>
                <a:gd name="connsiteX2-93" fmla="*/ 536258 w 1385887"/>
                <a:gd name="connsiteY2-94" fmla="*/ 541496 h 1183005"/>
                <a:gd name="connsiteX3-95" fmla="*/ 0 w 1385887"/>
                <a:gd name="connsiteY3-96" fmla="*/ 1183005 h 1183005"/>
                <a:gd name="connsiteX0-97" fmla="*/ 1385887 w 1385887"/>
                <a:gd name="connsiteY0-98" fmla="*/ 0 h 1183005"/>
                <a:gd name="connsiteX1-99" fmla="*/ 958214 w 1385887"/>
                <a:gd name="connsiteY1-100" fmla="*/ 309086 h 1183005"/>
                <a:gd name="connsiteX2-101" fmla="*/ 536258 w 1385887"/>
                <a:gd name="connsiteY2-102" fmla="*/ 541496 h 1183005"/>
                <a:gd name="connsiteX3-103" fmla="*/ 0 w 1385887"/>
                <a:gd name="connsiteY3-104" fmla="*/ 1183005 h 1183005"/>
                <a:gd name="connsiteX0-105" fmla="*/ 1385887 w 1385887"/>
                <a:gd name="connsiteY0-106" fmla="*/ 0 h 1183005"/>
                <a:gd name="connsiteX1-107" fmla="*/ 899490 w 1385887"/>
                <a:gd name="connsiteY1-108" fmla="*/ 235466 h 1183005"/>
                <a:gd name="connsiteX2-109" fmla="*/ 536258 w 1385887"/>
                <a:gd name="connsiteY2-110" fmla="*/ 541496 h 1183005"/>
                <a:gd name="connsiteX3-111" fmla="*/ 0 w 1385887"/>
                <a:gd name="connsiteY3-112" fmla="*/ 1183005 h 1183005"/>
                <a:gd name="connsiteX0-113" fmla="*/ 1385887 w 1385887"/>
                <a:gd name="connsiteY0-114" fmla="*/ 0 h 1183005"/>
                <a:gd name="connsiteX1-115" fmla="*/ 899490 w 1385887"/>
                <a:gd name="connsiteY1-116" fmla="*/ 235466 h 1183005"/>
                <a:gd name="connsiteX2-117" fmla="*/ 536258 w 1385887"/>
                <a:gd name="connsiteY2-118" fmla="*/ 541496 h 1183005"/>
                <a:gd name="connsiteX3-119" fmla="*/ 0 w 1385887"/>
                <a:gd name="connsiteY3-120" fmla="*/ 1183005 h 1183005"/>
                <a:gd name="connsiteX0-121" fmla="*/ 1385887 w 1385887"/>
                <a:gd name="connsiteY0-122" fmla="*/ 0 h 1183005"/>
                <a:gd name="connsiteX1-123" fmla="*/ 902426 w 1385887"/>
                <a:gd name="connsiteY1-124" fmla="*/ 258314 h 1183005"/>
                <a:gd name="connsiteX2-125" fmla="*/ 536258 w 1385887"/>
                <a:gd name="connsiteY2-126" fmla="*/ 541496 h 1183005"/>
                <a:gd name="connsiteX3-127" fmla="*/ 0 w 1385887"/>
                <a:gd name="connsiteY3-128" fmla="*/ 1183005 h 1183005"/>
                <a:gd name="connsiteX0-129" fmla="*/ 1385887 w 1385887"/>
                <a:gd name="connsiteY0-130" fmla="*/ 0 h 1183005"/>
                <a:gd name="connsiteX1-131" fmla="*/ 902426 w 1385887"/>
                <a:gd name="connsiteY1-132" fmla="*/ 258314 h 1183005"/>
                <a:gd name="connsiteX2-133" fmla="*/ 536258 w 1385887"/>
                <a:gd name="connsiteY2-134" fmla="*/ 541496 h 1183005"/>
                <a:gd name="connsiteX3-135" fmla="*/ 0 w 1385887"/>
                <a:gd name="connsiteY3-136" fmla="*/ 1183005 h 1183005"/>
                <a:gd name="connsiteX0-137" fmla="*/ 1385887 w 1385887"/>
                <a:gd name="connsiteY0-138" fmla="*/ 0 h 1183005"/>
                <a:gd name="connsiteX1-139" fmla="*/ 902426 w 1385887"/>
                <a:gd name="connsiteY1-140" fmla="*/ 258314 h 1183005"/>
                <a:gd name="connsiteX2-141" fmla="*/ 503960 w 1385887"/>
                <a:gd name="connsiteY2-142" fmla="*/ 528803 h 1183005"/>
                <a:gd name="connsiteX3-143" fmla="*/ 0 w 1385887"/>
                <a:gd name="connsiteY3-144" fmla="*/ 1183005 h 1183005"/>
                <a:gd name="connsiteX0-145" fmla="*/ 1385887 w 1385887"/>
                <a:gd name="connsiteY0-146" fmla="*/ 0 h 1183005"/>
                <a:gd name="connsiteX1-147" fmla="*/ 902426 w 1385887"/>
                <a:gd name="connsiteY1-148" fmla="*/ 258314 h 1183005"/>
                <a:gd name="connsiteX2-149" fmla="*/ 503960 w 1385887"/>
                <a:gd name="connsiteY2-150" fmla="*/ 528803 h 1183005"/>
                <a:gd name="connsiteX3-151" fmla="*/ 0 w 1385887"/>
                <a:gd name="connsiteY3-152" fmla="*/ 1183005 h 1183005"/>
                <a:gd name="connsiteX0-153" fmla="*/ 1385887 w 1385887"/>
                <a:gd name="connsiteY0-154" fmla="*/ 0 h 1183005"/>
                <a:gd name="connsiteX1-155" fmla="*/ 902426 w 1385887"/>
                <a:gd name="connsiteY1-156" fmla="*/ 258314 h 1183005"/>
                <a:gd name="connsiteX2-157" fmla="*/ 503960 w 1385887"/>
                <a:gd name="connsiteY2-158" fmla="*/ 528803 h 1183005"/>
                <a:gd name="connsiteX3-159" fmla="*/ 0 w 1385887"/>
                <a:gd name="connsiteY3-160" fmla="*/ 1183005 h 1183005"/>
              </a:gdLst>
              <a:ahLst/>
              <a:cxnLst>
                <a:cxn ang="0">
                  <a:pos x="connsiteX0-1" y="connsiteY0-2"/>
                </a:cxn>
                <a:cxn ang="0">
                  <a:pos x="connsiteX1-3" y="connsiteY1-4"/>
                </a:cxn>
                <a:cxn ang="0">
                  <a:pos x="connsiteX2-5" y="connsiteY2-6"/>
                </a:cxn>
                <a:cxn ang="0">
                  <a:pos x="connsiteX3-7" y="connsiteY3-8"/>
                </a:cxn>
              </a:cxnLst>
              <a:rect l="l" t="t" r="r" b="b"/>
              <a:pathLst>
                <a:path w="1385887" h="1183005">
                  <a:moveTo>
                    <a:pt x="1385887" y="0"/>
                  </a:moveTo>
                  <a:cubicBezTo>
                    <a:pt x="1227787" y="141277"/>
                    <a:pt x="1049414" y="170180"/>
                    <a:pt x="902426" y="258314"/>
                  </a:cubicBezTo>
                  <a:cubicBezTo>
                    <a:pt x="755438" y="346448"/>
                    <a:pt x="654853" y="398382"/>
                    <a:pt x="503960" y="528803"/>
                  </a:cubicBezTo>
                  <a:cubicBezTo>
                    <a:pt x="344258" y="674456"/>
                    <a:pt x="18415" y="1159510"/>
                    <a:pt x="0" y="1183005"/>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sp>
          <p:nvSpPr>
            <p:cNvPr id="15" name="任意多边形: 形状 11"/>
            <p:cNvSpPr/>
            <p:nvPr/>
          </p:nvSpPr>
          <p:spPr>
            <a:xfrm>
              <a:off x="2727116" y="2344142"/>
              <a:ext cx="1379891" cy="1357146"/>
            </a:xfrm>
            <a:custGeom>
              <a:avLst/>
              <a:gdLst>
                <a:gd name="connsiteX0" fmla="*/ 82647 w 1857126"/>
                <a:gd name="connsiteY0" fmla="*/ 1322230 h 1322230"/>
                <a:gd name="connsiteX1" fmla="*/ 1165 w 1857126"/>
                <a:gd name="connsiteY1" fmla="*/ 1086840 h 1322230"/>
                <a:gd name="connsiteX2" fmla="*/ 136967 w 1857126"/>
                <a:gd name="connsiteY2" fmla="*/ 760915 h 1322230"/>
                <a:gd name="connsiteX3" fmla="*/ 815977 w 1857126"/>
                <a:gd name="connsiteY3" fmla="*/ 281082 h 1322230"/>
                <a:gd name="connsiteX4" fmla="*/ 1567415 w 1857126"/>
                <a:gd name="connsiteY4" fmla="*/ 45692 h 1322230"/>
                <a:gd name="connsiteX5" fmla="*/ 1784698 w 1857126"/>
                <a:gd name="connsiteY5" fmla="*/ 424 h 1322230"/>
                <a:gd name="connsiteX6" fmla="*/ 1857126 w 1857126"/>
                <a:gd name="connsiteY6" fmla="*/ 54745 h 1322230"/>
                <a:gd name="connsiteX0-1" fmla="*/ 82647 w 1857126"/>
                <a:gd name="connsiteY0-2" fmla="*/ 1322230 h 1322230"/>
                <a:gd name="connsiteX1-3" fmla="*/ 1165 w 1857126"/>
                <a:gd name="connsiteY1-4" fmla="*/ 1086840 h 1322230"/>
                <a:gd name="connsiteX2-5" fmla="*/ 136967 w 1857126"/>
                <a:gd name="connsiteY2-6" fmla="*/ 760915 h 1322230"/>
                <a:gd name="connsiteX3-7" fmla="*/ 815977 w 1857126"/>
                <a:gd name="connsiteY3-8" fmla="*/ 281082 h 1322230"/>
                <a:gd name="connsiteX4-9" fmla="*/ 1567415 w 1857126"/>
                <a:gd name="connsiteY4-10" fmla="*/ 45692 h 1322230"/>
                <a:gd name="connsiteX5-11" fmla="*/ 1784698 w 1857126"/>
                <a:gd name="connsiteY5-12" fmla="*/ 424 h 1322230"/>
                <a:gd name="connsiteX6-13" fmla="*/ 1857126 w 1857126"/>
                <a:gd name="connsiteY6-14" fmla="*/ 54745 h 1322230"/>
                <a:gd name="connsiteX0-15" fmla="*/ 82647 w 1857126"/>
                <a:gd name="connsiteY0-16" fmla="*/ 1331498 h 1331498"/>
                <a:gd name="connsiteX1-17" fmla="*/ 1165 w 1857126"/>
                <a:gd name="connsiteY1-18" fmla="*/ 1096108 h 1331498"/>
                <a:gd name="connsiteX2-19" fmla="*/ 136967 w 1857126"/>
                <a:gd name="connsiteY2-20" fmla="*/ 770183 h 1331498"/>
                <a:gd name="connsiteX3-21" fmla="*/ 815977 w 1857126"/>
                <a:gd name="connsiteY3-22" fmla="*/ 290350 h 1331498"/>
                <a:gd name="connsiteX4-23" fmla="*/ 1567415 w 1857126"/>
                <a:gd name="connsiteY4-24" fmla="*/ 54960 h 1331498"/>
                <a:gd name="connsiteX5-25" fmla="*/ 1751360 w 1857126"/>
                <a:gd name="connsiteY5-26" fmla="*/ 167 h 1331498"/>
                <a:gd name="connsiteX6-27" fmla="*/ 1857126 w 1857126"/>
                <a:gd name="connsiteY6-28" fmla="*/ 64013 h 1331498"/>
                <a:gd name="connsiteX0-29" fmla="*/ 82647 w 1857126"/>
                <a:gd name="connsiteY0-30" fmla="*/ 1331361 h 1331361"/>
                <a:gd name="connsiteX1-31" fmla="*/ 1165 w 1857126"/>
                <a:gd name="connsiteY1-32" fmla="*/ 1095971 h 1331361"/>
                <a:gd name="connsiteX2-33" fmla="*/ 136967 w 1857126"/>
                <a:gd name="connsiteY2-34" fmla="*/ 770046 h 1331361"/>
                <a:gd name="connsiteX3-35" fmla="*/ 815977 w 1857126"/>
                <a:gd name="connsiteY3-36" fmla="*/ 290213 h 1331361"/>
                <a:gd name="connsiteX4-37" fmla="*/ 1445972 w 1857126"/>
                <a:gd name="connsiteY4-38" fmla="*/ 59586 h 1331361"/>
                <a:gd name="connsiteX5-39" fmla="*/ 1751360 w 1857126"/>
                <a:gd name="connsiteY5-40" fmla="*/ 30 h 1331361"/>
                <a:gd name="connsiteX6-41" fmla="*/ 1857126 w 1857126"/>
                <a:gd name="connsiteY6-42" fmla="*/ 63876 h 1331361"/>
                <a:gd name="connsiteX0-43" fmla="*/ 82647 w 1857126"/>
                <a:gd name="connsiteY0-44" fmla="*/ 1331395 h 1331395"/>
                <a:gd name="connsiteX1-45" fmla="*/ 1165 w 1857126"/>
                <a:gd name="connsiteY1-46" fmla="*/ 1096005 h 1331395"/>
                <a:gd name="connsiteX2-47" fmla="*/ 136967 w 1857126"/>
                <a:gd name="connsiteY2-48" fmla="*/ 770080 h 1331395"/>
                <a:gd name="connsiteX3-49" fmla="*/ 785021 w 1857126"/>
                <a:gd name="connsiteY3-50" fmla="*/ 335490 h 1331395"/>
                <a:gd name="connsiteX4-51" fmla="*/ 1445972 w 1857126"/>
                <a:gd name="connsiteY4-52" fmla="*/ 59620 h 1331395"/>
                <a:gd name="connsiteX5-53" fmla="*/ 1751360 w 1857126"/>
                <a:gd name="connsiteY5-54" fmla="*/ 64 h 1331395"/>
                <a:gd name="connsiteX6-55" fmla="*/ 1857126 w 1857126"/>
                <a:gd name="connsiteY6-56" fmla="*/ 63910 h 1331395"/>
                <a:gd name="connsiteX0-57" fmla="*/ 82101 w 1856580"/>
                <a:gd name="connsiteY0-58" fmla="*/ 1331395 h 1331395"/>
                <a:gd name="connsiteX1-59" fmla="*/ 619 w 1856580"/>
                <a:gd name="connsiteY1-60" fmla="*/ 1096005 h 1331395"/>
                <a:gd name="connsiteX2-61" fmla="*/ 119752 w 1856580"/>
                <a:gd name="connsiteY2-62" fmla="*/ 793893 h 1331395"/>
                <a:gd name="connsiteX3-63" fmla="*/ 784475 w 1856580"/>
                <a:gd name="connsiteY3-64" fmla="*/ 335490 h 1331395"/>
                <a:gd name="connsiteX4-65" fmla="*/ 1445426 w 1856580"/>
                <a:gd name="connsiteY4-66" fmla="*/ 59620 h 1331395"/>
                <a:gd name="connsiteX5-67" fmla="*/ 1750814 w 1856580"/>
                <a:gd name="connsiteY5-68" fmla="*/ 64 h 1331395"/>
                <a:gd name="connsiteX6-69" fmla="*/ 1856580 w 1856580"/>
                <a:gd name="connsiteY6-70" fmla="*/ 63910 h 1331395"/>
                <a:gd name="connsiteX0-71" fmla="*/ 108077 w 1882556"/>
                <a:gd name="connsiteY0-72" fmla="*/ 1331395 h 1331395"/>
                <a:gd name="connsiteX1-73" fmla="*/ 401 w 1882556"/>
                <a:gd name="connsiteY1-74" fmla="*/ 1105530 h 1331395"/>
                <a:gd name="connsiteX2-75" fmla="*/ 145728 w 1882556"/>
                <a:gd name="connsiteY2-76" fmla="*/ 793893 h 1331395"/>
                <a:gd name="connsiteX3-77" fmla="*/ 810451 w 1882556"/>
                <a:gd name="connsiteY3-78" fmla="*/ 335490 h 1331395"/>
                <a:gd name="connsiteX4-79" fmla="*/ 1471402 w 1882556"/>
                <a:gd name="connsiteY4-80" fmla="*/ 59620 h 1331395"/>
                <a:gd name="connsiteX5-81" fmla="*/ 1776790 w 1882556"/>
                <a:gd name="connsiteY5-82" fmla="*/ 64 h 1331395"/>
                <a:gd name="connsiteX6-83" fmla="*/ 1882556 w 1882556"/>
                <a:gd name="connsiteY6-84" fmla="*/ 63910 h 1331395"/>
                <a:gd name="connsiteX0-85" fmla="*/ 110402 w 1882500"/>
                <a:gd name="connsiteY0-86" fmla="*/ 1367114 h 1367114"/>
                <a:gd name="connsiteX1-87" fmla="*/ 345 w 1882500"/>
                <a:gd name="connsiteY1-88" fmla="*/ 1105530 h 1367114"/>
                <a:gd name="connsiteX2-89" fmla="*/ 145672 w 1882500"/>
                <a:gd name="connsiteY2-90" fmla="*/ 793893 h 1367114"/>
                <a:gd name="connsiteX3-91" fmla="*/ 810395 w 1882500"/>
                <a:gd name="connsiteY3-92" fmla="*/ 335490 h 1367114"/>
                <a:gd name="connsiteX4-93" fmla="*/ 1471346 w 1882500"/>
                <a:gd name="connsiteY4-94" fmla="*/ 59620 h 1367114"/>
                <a:gd name="connsiteX5-95" fmla="*/ 1776734 w 1882500"/>
                <a:gd name="connsiteY5-96" fmla="*/ 64 h 1367114"/>
                <a:gd name="connsiteX6-97" fmla="*/ 1882500 w 1882500"/>
                <a:gd name="connsiteY6-98" fmla="*/ 63910 h 1367114"/>
                <a:gd name="connsiteX0-99" fmla="*/ 111719 w 1883817"/>
                <a:gd name="connsiteY0-100" fmla="*/ 1367114 h 1367970"/>
                <a:gd name="connsiteX1-101" fmla="*/ 1662 w 1883817"/>
                <a:gd name="connsiteY1-102" fmla="*/ 1105530 h 1367970"/>
                <a:gd name="connsiteX2-103" fmla="*/ 146989 w 1883817"/>
                <a:gd name="connsiteY2-104" fmla="*/ 793893 h 1367970"/>
                <a:gd name="connsiteX3-105" fmla="*/ 811712 w 1883817"/>
                <a:gd name="connsiteY3-106" fmla="*/ 335490 h 1367970"/>
                <a:gd name="connsiteX4-107" fmla="*/ 1472663 w 1883817"/>
                <a:gd name="connsiteY4-108" fmla="*/ 59620 h 1367970"/>
                <a:gd name="connsiteX5-109" fmla="*/ 1778051 w 1883817"/>
                <a:gd name="connsiteY5-110" fmla="*/ 64 h 1367970"/>
                <a:gd name="connsiteX6-111" fmla="*/ 1883817 w 1883817"/>
                <a:gd name="connsiteY6-112" fmla="*/ 63910 h 1367970"/>
                <a:gd name="connsiteX0-113" fmla="*/ 150581 w 1882198"/>
                <a:gd name="connsiteY0-114" fmla="*/ 1338539 h 1339515"/>
                <a:gd name="connsiteX1-115" fmla="*/ 43 w 1882198"/>
                <a:gd name="connsiteY1-116" fmla="*/ 1105530 h 1339515"/>
                <a:gd name="connsiteX2-117" fmla="*/ 145370 w 1882198"/>
                <a:gd name="connsiteY2-118" fmla="*/ 793893 h 1339515"/>
                <a:gd name="connsiteX3-119" fmla="*/ 810093 w 1882198"/>
                <a:gd name="connsiteY3-120" fmla="*/ 335490 h 1339515"/>
                <a:gd name="connsiteX4-121" fmla="*/ 1471044 w 1882198"/>
                <a:gd name="connsiteY4-122" fmla="*/ 59620 h 1339515"/>
                <a:gd name="connsiteX5-123" fmla="*/ 1776432 w 1882198"/>
                <a:gd name="connsiteY5-124" fmla="*/ 64 h 1339515"/>
                <a:gd name="connsiteX6-125" fmla="*/ 1882198 w 1882198"/>
                <a:gd name="connsiteY6-126" fmla="*/ 63910 h 1339515"/>
                <a:gd name="connsiteX0-127" fmla="*/ 150581 w 1882198"/>
                <a:gd name="connsiteY0-128" fmla="*/ 1338539 h 1347487"/>
                <a:gd name="connsiteX1-129" fmla="*/ 43 w 1882198"/>
                <a:gd name="connsiteY1-130" fmla="*/ 1105530 h 1347487"/>
                <a:gd name="connsiteX2-131" fmla="*/ 145370 w 1882198"/>
                <a:gd name="connsiteY2-132" fmla="*/ 793893 h 1347487"/>
                <a:gd name="connsiteX3-133" fmla="*/ 810093 w 1882198"/>
                <a:gd name="connsiteY3-134" fmla="*/ 335490 h 1347487"/>
                <a:gd name="connsiteX4-135" fmla="*/ 1471044 w 1882198"/>
                <a:gd name="connsiteY4-136" fmla="*/ 59620 h 1347487"/>
                <a:gd name="connsiteX5-137" fmla="*/ 1776432 w 1882198"/>
                <a:gd name="connsiteY5-138" fmla="*/ 64 h 1347487"/>
                <a:gd name="connsiteX6-139" fmla="*/ 1882198 w 1882198"/>
                <a:gd name="connsiteY6-140" fmla="*/ 63910 h 1347487"/>
                <a:gd name="connsiteX0-141" fmla="*/ 212458 w 1944075"/>
                <a:gd name="connsiteY0-142" fmla="*/ 1338539 h 1348811"/>
                <a:gd name="connsiteX1-143" fmla="*/ 8 w 1944075"/>
                <a:gd name="connsiteY1-144" fmla="*/ 1136487 h 1348811"/>
                <a:gd name="connsiteX2-145" fmla="*/ 207247 w 1944075"/>
                <a:gd name="connsiteY2-146" fmla="*/ 793893 h 1348811"/>
                <a:gd name="connsiteX3-147" fmla="*/ 871970 w 1944075"/>
                <a:gd name="connsiteY3-148" fmla="*/ 335490 h 1348811"/>
                <a:gd name="connsiteX4-149" fmla="*/ 1532921 w 1944075"/>
                <a:gd name="connsiteY4-150" fmla="*/ 59620 h 1348811"/>
                <a:gd name="connsiteX5-151" fmla="*/ 1838309 w 1944075"/>
                <a:gd name="connsiteY5-152" fmla="*/ 64 h 1348811"/>
                <a:gd name="connsiteX6-153" fmla="*/ 1944075 w 1944075"/>
                <a:gd name="connsiteY6-154" fmla="*/ 63910 h 1348811"/>
                <a:gd name="connsiteX0-155" fmla="*/ 213559 w 1945176"/>
                <a:gd name="connsiteY0-156" fmla="*/ 1338539 h 1348961"/>
                <a:gd name="connsiteX1-157" fmla="*/ 1109 w 1945176"/>
                <a:gd name="connsiteY1-158" fmla="*/ 1136487 h 1348961"/>
                <a:gd name="connsiteX2-159" fmla="*/ 167867 w 1945176"/>
                <a:gd name="connsiteY2-160" fmla="*/ 774843 h 1348961"/>
                <a:gd name="connsiteX3-161" fmla="*/ 873071 w 1945176"/>
                <a:gd name="connsiteY3-162" fmla="*/ 335490 h 1348961"/>
                <a:gd name="connsiteX4-163" fmla="*/ 1534022 w 1945176"/>
                <a:gd name="connsiteY4-164" fmla="*/ 59620 h 1348961"/>
                <a:gd name="connsiteX5-165" fmla="*/ 1839410 w 1945176"/>
                <a:gd name="connsiteY5-166" fmla="*/ 64 h 1348961"/>
                <a:gd name="connsiteX6-167" fmla="*/ 1945176 w 1945176"/>
                <a:gd name="connsiteY6-168" fmla="*/ 63910 h 1348961"/>
                <a:gd name="connsiteX0-169" fmla="*/ 213463 w 1945080"/>
                <a:gd name="connsiteY0-170" fmla="*/ 1338528 h 1348950"/>
                <a:gd name="connsiteX1-171" fmla="*/ 1013 w 1945080"/>
                <a:gd name="connsiteY1-172" fmla="*/ 1136476 h 1348950"/>
                <a:gd name="connsiteX2-173" fmla="*/ 167771 w 1945080"/>
                <a:gd name="connsiteY2-174" fmla="*/ 774832 h 1348950"/>
                <a:gd name="connsiteX3-175" fmla="*/ 846782 w 1945080"/>
                <a:gd name="connsiteY3-176" fmla="*/ 325954 h 1348950"/>
                <a:gd name="connsiteX4-177" fmla="*/ 1533926 w 1945080"/>
                <a:gd name="connsiteY4-178" fmla="*/ 59609 h 1348950"/>
                <a:gd name="connsiteX5-179" fmla="*/ 1839314 w 1945080"/>
                <a:gd name="connsiteY5-180" fmla="*/ 53 h 1348950"/>
                <a:gd name="connsiteX6-181" fmla="*/ 1945080 w 1945080"/>
                <a:gd name="connsiteY6-182" fmla="*/ 63899 h 1348950"/>
                <a:gd name="connsiteX0-183" fmla="*/ 213463 w 1933737"/>
                <a:gd name="connsiteY0-184" fmla="*/ 1338658 h 1349080"/>
                <a:gd name="connsiteX1-185" fmla="*/ 1013 w 1933737"/>
                <a:gd name="connsiteY1-186" fmla="*/ 1136606 h 1349080"/>
                <a:gd name="connsiteX2-187" fmla="*/ 167771 w 1933737"/>
                <a:gd name="connsiteY2-188" fmla="*/ 774962 h 1349080"/>
                <a:gd name="connsiteX3-189" fmla="*/ 846782 w 1933737"/>
                <a:gd name="connsiteY3-190" fmla="*/ 326084 h 1349080"/>
                <a:gd name="connsiteX4-191" fmla="*/ 1533926 w 1933737"/>
                <a:gd name="connsiteY4-192" fmla="*/ 59739 h 1349080"/>
                <a:gd name="connsiteX5-193" fmla="*/ 1839314 w 1933737"/>
                <a:gd name="connsiteY5-194" fmla="*/ 183 h 1349080"/>
                <a:gd name="connsiteX6-195" fmla="*/ 1933737 w 1933737"/>
                <a:gd name="connsiteY6-196" fmla="*/ 68791 h 1349080"/>
                <a:gd name="connsiteX0-197" fmla="*/ 213463 w 1933737"/>
                <a:gd name="connsiteY0-198" fmla="*/ 1338658 h 1349080"/>
                <a:gd name="connsiteX1-199" fmla="*/ 1013 w 1933737"/>
                <a:gd name="connsiteY1-200" fmla="*/ 1136606 h 1349080"/>
                <a:gd name="connsiteX2-201" fmla="*/ 167771 w 1933737"/>
                <a:gd name="connsiteY2-202" fmla="*/ 774962 h 1349080"/>
                <a:gd name="connsiteX3-203" fmla="*/ 846782 w 1933737"/>
                <a:gd name="connsiteY3-204" fmla="*/ 326084 h 1349080"/>
                <a:gd name="connsiteX4-205" fmla="*/ 1533926 w 1933737"/>
                <a:gd name="connsiteY4-206" fmla="*/ 59739 h 1349080"/>
                <a:gd name="connsiteX5-207" fmla="*/ 1839314 w 1933737"/>
                <a:gd name="connsiteY5-208" fmla="*/ 183 h 1349080"/>
                <a:gd name="connsiteX6-209" fmla="*/ 1933737 w 1933737"/>
                <a:gd name="connsiteY6-210" fmla="*/ 68791 h 1349080"/>
                <a:gd name="connsiteX0-211" fmla="*/ 213463 w 1933737"/>
                <a:gd name="connsiteY0-212" fmla="*/ 1362347 h 1372769"/>
                <a:gd name="connsiteX1-213" fmla="*/ 1013 w 1933737"/>
                <a:gd name="connsiteY1-214" fmla="*/ 1160295 h 1372769"/>
                <a:gd name="connsiteX2-215" fmla="*/ 167771 w 1933737"/>
                <a:gd name="connsiteY2-216" fmla="*/ 798651 h 1372769"/>
                <a:gd name="connsiteX3-217" fmla="*/ 846782 w 1933737"/>
                <a:gd name="connsiteY3-218" fmla="*/ 349773 h 1372769"/>
                <a:gd name="connsiteX4-219" fmla="*/ 1533926 w 1933737"/>
                <a:gd name="connsiteY4-220" fmla="*/ 83428 h 1372769"/>
                <a:gd name="connsiteX5-221" fmla="*/ 1825135 w 1933737"/>
                <a:gd name="connsiteY5-222" fmla="*/ 60 h 1372769"/>
                <a:gd name="connsiteX6-223" fmla="*/ 1933737 w 1933737"/>
                <a:gd name="connsiteY6-224" fmla="*/ 92480 h 1372769"/>
                <a:gd name="connsiteX0-225" fmla="*/ 213463 w 1933737"/>
                <a:gd name="connsiteY0-226" fmla="*/ 1362437 h 1372859"/>
                <a:gd name="connsiteX1-227" fmla="*/ 1013 w 1933737"/>
                <a:gd name="connsiteY1-228" fmla="*/ 1160385 h 1372859"/>
                <a:gd name="connsiteX2-229" fmla="*/ 167771 w 1933737"/>
                <a:gd name="connsiteY2-230" fmla="*/ 798741 h 1372859"/>
                <a:gd name="connsiteX3-231" fmla="*/ 846782 w 1933737"/>
                <a:gd name="connsiteY3-232" fmla="*/ 349863 h 1372859"/>
                <a:gd name="connsiteX4-233" fmla="*/ 1533926 w 1933737"/>
                <a:gd name="connsiteY4-234" fmla="*/ 83518 h 1372859"/>
                <a:gd name="connsiteX5-235" fmla="*/ 1825135 w 1933737"/>
                <a:gd name="connsiteY5-236" fmla="*/ 150 h 1372859"/>
                <a:gd name="connsiteX6-237" fmla="*/ 1933737 w 1933737"/>
                <a:gd name="connsiteY6-238" fmla="*/ 92570 h 1372859"/>
                <a:gd name="connsiteX0-239" fmla="*/ 213463 w 1933737"/>
                <a:gd name="connsiteY0-240" fmla="*/ 1363048 h 1373470"/>
                <a:gd name="connsiteX1-241" fmla="*/ 1013 w 1933737"/>
                <a:gd name="connsiteY1-242" fmla="*/ 1160996 h 1373470"/>
                <a:gd name="connsiteX2-243" fmla="*/ 167771 w 1933737"/>
                <a:gd name="connsiteY2-244" fmla="*/ 799352 h 1373470"/>
                <a:gd name="connsiteX3-245" fmla="*/ 846782 w 1933737"/>
                <a:gd name="connsiteY3-246" fmla="*/ 350474 h 1373470"/>
                <a:gd name="connsiteX4-247" fmla="*/ 1463031 w 1933737"/>
                <a:gd name="connsiteY4-248" fmla="*/ 67460 h 1373470"/>
                <a:gd name="connsiteX5-249" fmla="*/ 1825135 w 1933737"/>
                <a:gd name="connsiteY5-250" fmla="*/ 761 h 1373470"/>
                <a:gd name="connsiteX6-251" fmla="*/ 1933737 w 1933737"/>
                <a:gd name="connsiteY6-252" fmla="*/ 93181 h 1373470"/>
                <a:gd name="connsiteX0-253" fmla="*/ 213390 w 1933664"/>
                <a:gd name="connsiteY0-254" fmla="*/ 1363022 h 1373444"/>
                <a:gd name="connsiteX1-255" fmla="*/ 940 w 1933664"/>
                <a:gd name="connsiteY1-256" fmla="*/ 1160970 h 1373444"/>
                <a:gd name="connsiteX2-257" fmla="*/ 167698 w 1933664"/>
                <a:gd name="connsiteY2-258" fmla="*/ 799326 h 1373444"/>
                <a:gd name="connsiteX3-259" fmla="*/ 824023 w 1933664"/>
                <a:gd name="connsiteY3-260" fmla="*/ 345686 h 1373444"/>
                <a:gd name="connsiteX4-261" fmla="*/ 1462958 w 1933664"/>
                <a:gd name="connsiteY4-262" fmla="*/ 67434 h 1373444"/>
                <a:gd name="connsiteX5-263" fmla="*/ 1825062 w 1933664"/>
                <a:gd name="connsiteY5-264" fmla="*/ 735 h 1373444"/>
                <a:gd name="connsiteX6-265" fmla="*/ 1933664 w 1933664"/>
                <a:gd name="connsiteY6-266" fmla="*/ 93155 h 1373444"/>
                <a:gd name="connsiteX0-267" fmla="*/ 231040 w 1934298"/>
                <a:gd name="connsiteY0-268" fmla="*/ 1348735 h 1359798"/>
                <a:gd name="connsiteX1-269" fmla="*/ 1574 w 1934298"/>
                <a:gd name="connsiteY1-270" fmla="*/ 1160970 h 1359798"/>
                <a:gd name="connsiteX2-271" fmla="*/ 168332 w 1934298"/>
                <a:gd name="connsiteY2-272" fmla="*/ 799326 h 1359798"/>
                <a:gd name="connsiteX3-273" fmla="*/ 824657 w 1934298"/>
                <a:gd name="connsiteY3-274" fmla="*/ 345686 h 1359798"/>
                <a:gd name="connsiteX4-275" fmla="*/ 1463592 w 1934298"/>
                <a:gd name="connsiteY4-276" fmla="*/ 67434 h 1359798"/>
                <a:gd name="connsiteX5-277" fmla="*/ 1825696 w 1934298"/>
                <a:gd name="connsiteY5-278" fmla="*/ 735 h 1359798"/>
                <a:gd name="connsiteX6-279" fmla="*/ 1934298 w 1934298"/>
                <a:gd name="connsiteY6-280" fmla="*/ 93155 h 1359798"/>
                <a:gd name="connsiteX0-281" fmla="*/ 231040 w 1934298"/>
                <a:gd name="connsiteY0-282" fmla="*/ 1348735 h 1368702"/>
                <a:gd name="connsiteX1-283" fmla="*/ 1574 w 1934298"/>
                <a:gd name="connsiteY1-284" fmla="*/ 1160970 h 1368702"/>
                <a:gd name="connsiteX2-285" fmla="*/ 168332 w 1934298"/>
                <a:gd name="connsiteY2-286" fmla="*/ 799326 h 1368702"/>
                <a:gd name="connsiteX3-287" fmla="*/ 824657 w 1934298"/>
                <a:gd name="connsiteY3-288" fmla="*/ 345686 h 1368702"/>
                <a:gd name="connsiteX4-289" fmla="*/ 1463592 w 1934298"/>
                <a:gd name="connsiteY4-290" fmla="*/ 67434 h 1368702"/>
                <a:gd name="connsiteX5-291" fmla="*/ 1825696 w 1934298"/>
                <a:gd name="connsiteY5-292" fmla="*/ 735 h 1368702"/>
                <a:gd name="connsiteX6-293" fmla="*/ 1934298 w 1934298"/>
                <a:gd name="connsiteY6-294" fmla="*/ 93155 h 1368702"/>
                <a:gd name="connsiteX0-295" fmla="*/ 303935 w 2007193"/>
                <a:gd name="connsiteY0-296" fmla="*/ 1348735 h 1368899"/>
                <a:gd name="connsiteX1-297" fmla="*/ 738 w 2007193"/>
                <a:gd name="connsiteY1-298" fmla="*/ 1163351 h 1368899"/>
                <a:gd name="connsiteX2-299" fmla="*/ 241227 w 2007193"/>
                <a:gd name="connsiteY2-300" fmla="*/ 799326 h 1368899"/>
                <a:gd name="connsiteX3-301" fmla="*/ 897552 w 2007193"/>
                <a:gd name="connsiteY3-302" fmla="*/ 345686 h 1368899"/>
                <a:gd name="connsiteX4-303" fmla="*/ 1536487 w 2007193"/>
                <a:gd name="connsiteY4-304" fmla="*/ 67434 h 1368899"/>
                <a:gd name="connsiteX5-305" fmla="*/ 1898591 w 2007193"/>
                <a:gd name="connsiteY5-306" fmla="*/ 735 h 1368899"/>
                <a:gd name="connsiteX6-307" fmla="*/ 2007193 w 2007193"/>
                <a:gd name="connsiteY6-308" fmla="*/ 93155 h 1368899"/>
                <a:gd name="connsiteX0-309" fmla="*/ 304862 w 2008120"/>
                <a:gd name="connsiteY0-310" fmla="*/ 1348735 h 1369667"/>
                <a:gd name="connsiteX1-311" fmla="*/ 1665 w 2008120"/>
                <a:gd name="connsiteY1-312" fmla="*/ 1163351 h 1369667"/>
                <a:gd name="connsiteX2-313" fmla="*/ 242154 w 2008120"/>
                <a:gd name="connsiteY2-314" fmla="*/ 799326 h 1369667"/>
                <a:gd name="connsiteX3-315" fmla="*/ 898479 w 2008120"/>
                <a:gd name="connsiteY3-316" fmla="*/ 345686 h 1369667"/>
                <a:gd name="connsiteX4-317" fmla="*/ 1537414 w 2008120"/>
                <a:gd name="connsiteY4-318" fmla="*/ 67434 h 1369667"/>
                <a:gd name="connsiteX5-319" fmla="*/ 1899518 w 2008120"/>
                <a:gd name="connsiteY5-320" fmla="*/ 735 h 1369667"/>
                <a:gd name="connsiteX6-321" fmla="*/ 2008120 w 2008120"/>
                <a:gd name="connsiteY6-322" fmla="*/ 93155 h 1369667"/>
                <a:gd name="connsiteX0-323" fmla="*/ 304862 w 2008120"/>
                <a:gd name="connsiteY0-324" fmla="*/ 1348735 h 1371268"/>
                <a:gd name="connsiteX1-325" fmla="*/ 1665 w 2008120"/>
                <a:gd name="connsiteY1-326" fmla="*/ 1180020 h 1371268"/>
                <a:gd name="connsiteX2-327" fmla="*/ 242154 w 2008120"/>
                <a:gd name="connsiteY2-328" fmla="*/ 799326 h 1371268"/>
                <a:gd name="connsiteX3-329" fmla="*/ 898479 w 2008120"/>
                <a:gd name="connsiteY3-330" fmla="*/ 345686 h 1371268"/>
                <a:gd name="connsiteX4-331" fmla="*/ 1537414 w 2008120"/>
                <a:gd name="connsiteY4-332" fmla="*/ 67434 h 1371268"/>
                <a:gd name="connsiteX5-333" fmla="*/ 1899518 w 2008120"/>
                <a:gd name="connsiteY5-334" fmla="*/ 735 h 1371268"/>
                <a:gd name="connsiteX6-335" fmla="*/ 2008120 w 2008120"/>
                <a:gd name="connsiteY6-336" fmla="*/ 93155 h 1371268"/>
                <a:gd name="connsiteX0-337" fmla="*/ 249334 w 2006473"/>
                <a:gd name="connsiteY0-338" fmla="*/ 1339210 h 1361667"/>
                <a:gd name="connsiteX1-339" fmla="*/ 18 w 2006473"/>
                <a:gd name="connsiteY1-340" fmla="*/ 1180020 h 1361667"/>
                <a:gd name="connsiteX2-341" fmla="*/ 240507 w 2006473"/>
                <a:gd name="connsiteY2-342" fmla="*/ 799326 h 1361667"/>
                <a:gd name="connsiteX3-343" fmla="*/ 896832 w 2006473"/>
                <a:gd name="connsiteY3-344" fmla="*/ 345686 h 1361667"/>
                <a:gd name="connsiteX4-345" fmla="*/ 1535767 w 2006473"/>
                <a:gd name="connsiteY4-346" fmla="*/ 67434 h 1361667"/>
                <a:gd name="connsiteX5-347" fmla="*/ 1897871 w 2006473"/>
                <a:gd name="connsiteY5-348" fmla="*/ 735 h 1361667"/>
                <a:gd name="connsiteX6-349" fmla="*/ 2006473 w 2006473"/>
                <a:gd name="connsiteY6-350" fmla="*/ 93155 h 1361667"/>
                <a:gd name="connsiteX0-351" fmla="*/ 249334 w 2006473"/>
                <a:gd name="connsiteY0-352" fmla="*/ 1339210 h 1385576"/>
                <a:gd name="connsiteX1-353" fmla="*/ 18 w 2006473"/>
                <a:gd name="connsiteY1-354" fmla="*/ 1180020 h 1385576"/>
                <a:gd name="connsiteX2-355" fmla="*/ 240507 w 2006473"/>
                <a:gd name="connsiteY2-356" fmla="*/ 799326 h 1385576"/>
                <a:gd name="connsiteX3-357" fmla="*/ 896832 w 2006473"/>
                <a:gd name="connsiteY3-358" fmla="*/ 345686 h 1385576"/>
                <a:gd name="connsiteX4-359" fmla="*/ 1535767 w 2006473"/>
                <a:gd name="connsiteY4-360" fmla="*/ 67434 h 1385576"/>
                <a:gd name="connsiteX5-361" fmla="*/ 1897871 w 2006473"/>
                <a:gd name="connsiteY5-362" fmla="*/ 735 h 1385576"/>
                <a:gd name="connsiteX6-363" fmla="*/ 2006473 w 2006473"/>
                <a:gd name="connsiteY6-364" fmla="*/ 93155 h 1385576"/>
                <a:gd name="connsiteX0-365" fmla="*/ 277687 w 2034826"/>
                <a:gd name="connsiteY0-366" fmla="*/ 1339210 h 1400641"/>
                <a:gd name="connsiteX1-367" fmla="*/ 13 w 2034826"/>
                <a:gd name="connsiteY1-368" fmla="*/ 1260983 h 1400641"/>
                <a:gd name="connsiteX2-369" fmla="*/ 268860 w 2034826"/>
                <a:gd name="connsiteY2-370" fmla="*/ 799326 h 1400641"/>
                <a:gd name="connsiteX3-371" fmla="*/ 925185 w 2034826"/>
                <a:gd name="connsiteY3-372" fmla="*/ 345686 h 1400641"/>
                <a:gd name="connsiteX4-373" fmla="*/ 1564120 w 2034826"/>
                <a:gd name="connsiteY4-374" fmla="*/ 67434 h 1400641"/>
                <a:gd name="connsiteX5-375" fmla="*/ 1926224 w 2034826"/>
                <a:gd name="connsiteY5-376" fmla="*/ 735 h 1400641"/>
                <a:gd name="connsiteX6-377" fmla="*/ 2034826 w 2034826"/>
                <a:gd name="connsiteY6-378" fmla="*/ 93155 h 1400641"/>
                <a:gd name="connsiteX0-379" fmla="*/ 283235 w 2040374"/>
                <a:gd name="connsiteY0-380" fmla="*/ 1339210 h 1422888"/>
                <a:gd name="connsiteX1-381" fmla="*/ 5561 w 2040374"/>
                <a:gd name="connsiteY1-382" fmla="*/ 1260983 h 1422888"/>
                <a:gd name="connsiteX2-383" fmla="*/ 274408 w 2040374"/>
                <a:gd name="connsiteY2-384" fmla="*/ 799326 h 1422888"/>
                <a:gd name="connsiteX3-385" fmla="*/ 930733 w 2040374"/>
                <a:gd name="connsiteY3-386" fmla="*/ 345686 h 1422888"/>
                <a:gd name="connsiteX4-387" fmla="*/ 1569668 w 2040374"/>
                <a:gd name="connsiteY4-388" fmla="*/ 67434 h 1422888"/>
                <a:gd name="connsiteX5-389" fmla="*/ 1931772 w 2040374"/>
                <a:gd name="connsiteY5-390" fmla="*/ 735 h 1422888"/>
                <a:gd name="connsiteX6-391" fmla="*/ 2040374 w 2040374"/>
                <a:gd name="connsiteY6-392" fmla="*/ 93155 h 1422888"/>
                <a:gd name="connsiteX0-393" fmla="*/ 277688 w 2034827"/>
                <a:gd name="connsiteY0-394" fmla="*/ 1339210 h 1405876"/>
                <a:gd name="connsiteX1-395" fmla="*/ 14 w 2034827"/>
                <a:gd name="connsiteY1-396" fmla="*/ 1260983 h 1405876"/>
                <a:gd name="connsiteX2-397" fmla="*/ 268861 w 2034827"/>
                <a:gd name="connsiteY2-398" fmla="*/ 799326 h 1405876"/>
                <a:gd name="connsiteX3-399" fmla="*/ 925186 w 2034827"/>
                <a:gd name="connsiteY3-400" fmla="*/ 345686 h 1405876"/>
                <a:gd name="connsiteX4-401" fmla="*/ 1564121 w 2034827"/>
                <a:gd name="connsiteY4-402" fmla="*/ 67434 h 1405876"/>
                <a:gd name="connsiteX5-403" fmla="*/ 1926225 w 2034827"/>
                <a:gd name="connsiteY5-404" fmla="*/ 735 h 1405876"/>
                <a:gd name="connsiteX6-405" fmla="*/ 2034827 w 2034827"/>
                <a:gd name="connsiteY6-406" fmla="*/ 93155 h 1405876"/>
                <a:gd name="connsiteX0-407" fmla="*/ 263510 w 2020649"/>
                <a:gd name="connsiteY0-408" fmla="*/ 1339210 h 1386281"/>
                <a:gd name="connsiteX1-409" fmla="*/ 15 w 2020649"/>
                <a:gd name="connsiteY1-410" fmla="*/ 1163351 h 1386281"/>
                <a:gd name="connsiteX2-411" fmla="*/ 254683 w 2020649"/>
                <a:gd name="connsiteY2-412" fmla="*/ 799326 h 1386281"/>
                <a:gd name="connsiteX3-413" fmla="*/ 911008 w 2020649"/>
                <a:gd name="connsiteY3-414" fmla="*/ 345686 h 1386281"/>
                <a:gd name="connsiteX4-415" fmla="*/ 1549943 w 2020649"/>
                <a:gd name="connsiteY4-416" fmla="*/ 67434 h 1386281"/>
                <a:gd name="connsiteX5-417" fmla="*/ 1912047 w 2020649"/>
                <a:gd name="connsiteY5-418" fmla="*/ 735 h 1386281"/>
                <a:gd name="connsiteX6-419" fmla="*/ 2020649 w 2020649"/>
                <a:gd name="connsiteY6-420" fmla="*/ 93155 h 1386281"/>
                <a:gd name="connsiteX0-421" fmla="*/ 294699 w 2051838"/>
                <a:gd name="connsiteY0-422" fmla="*/ 1339210 h 1382140"/>
                <a:gd name="connsiteX1-423" fmla="*/ 12 w 2051838"/>
                <a:gd name="connsiteY1-424" fmla="*/ 1132394 h 1382140"/>
                <a:gd name="connsiteX2-425" fmla="*/ 285872 w 2051838"/>
                <a:gd name="connsiteY2-426" fmla="*/ 799326 h 1382140"/>
                <a:gd name="connsiteX3-427" fmla="*/ 942197 w 2051838"/>
                <a:gd name="connsiteY3-428" fmla="*/ 345686 h 1382140"/>
                <a:gd name="connsiteX4-429" fmla="*/ 1581132 w 2051838"/>
                <a:gd name="connsiteY4-430" fmla="*/ 67434 h 1382140"/>
                <a:gd name="connsiteX5-431" fmla="*/ 1943236 w 2051838"/>
                <a:gd name="connsiteY5-432" fmla="*/ 735 h 1382140"/>
                <a:gd name="connsiteX6-433" fmla="*/ 2051838 w 2051838"/>
                <a:gd name="connsiteY6-434" fmla="*/ 93155 h 1382140"/>
                <a:gd name="connsiteX0-435" fmla="*/ 266344 w 2023483"/>
                <a:gd name="connsiteY0-436" fmla="*/ 1339210 h 1382434"/>
                <a:gd name="connsiteX1-437" fmla="*/ 16 w 2023483"/>
                <a:gd name="connsiteY1-438" fmla="*/ 1134775 h 1382434"/>
                <a:gd name="connsiteX2-439" fmla="*/ 257517 w 2023483"/>
                <a:gd name="connsiteY2-440" fmla="*/ 799326 h 1382434"/>
                <a:gd name="connsiteX3-441" fmla="*/ 913842 w 2023483"/>
                <a:gd name="connsiteY3-442" fmla="*/ 345686 h 1382434"/>
                <a:gd name="connsiteX4-443" fmla="*/ 1552777 w 2023483"/>
                <a:gd name="connsiteY4-444" fmla="*/ 67434 h 1382434"/>
                <a:gd name="connsiteX5-445" fmla="*/ 1914881 w 2023483"/>
                <a:gd name="connsiteY5-446" fmla="*/ 735 h 1382434"/>
                <a:gd name="connsiteX6-447" fmla="*/ 2023483 w 2023483"/>
                <a:gd name="connsiteY6-448" fmla="*/ 93155 h 1382434"/>
                <a:gd name="connsiteX0-449" fmla="*/ 266651 w 2023790"/>
                <a:gd name="connsiteY0-450" fmla="*/ 1339210 h 1380609"/>
                <a:gd name="connsiteX1-451" fmla="*/ 323 w 2023790"/>
                <a:gd name="connsiteY1-452" fmla="*/ 1134775 h 1380609"/>
                <a:gd name="connsiteX2-453" fmla="*/ 229466 w 2023790"/>
                <a:gd name="connsiteY2-454" fmla="*/ 756463 h 1380609"/>
                <a:gd name="connsiteX3-455" fmla="*/ 914149 w 2023790"/>
                <a:gd name="connsiteY3-456" fmla="*/ 345686 h 1380609"/>
                <a:gd name="connsiteX4-457" fmla="*/ 1553084 w 2023790"/>
                <a:gd name="connsiteY4-458" fmla="*/ 67434 h 1380609"/>
                <a:gd name="connsiteX5-459" fmla="*/ 1915188 w 2023790"/>
                <a:gd name="connsiteY5-460" fmla="*/ 735 h 1380609"/>
                <a:gd name="connsiteX6-461" fmla="*/ 2023790 w 2023790"/>
                <a:gd name="connsiteY6-462" fmla="*/ 93155 h 1380609"/>
                <a:gd name="connsiteX0-463" fmla="*/ 266680 w 2023819"/>
                <a:gd name="connsiteY0-464" fmla="*/ 1339138 h 1380537"/>
                <a:gd name="connsiteX1-465" fmla="*/ 352 w 2023819"/>
                <a:gd name="connsiteY1-466" fmla="*/ 1134703 h 1380537"/>
                <a:gd name="connsiteX2-467" fmla="*/ 229495 w 2023819"/>
                <a:gd name="connsiteY2-468" fmla="*/ 756391 h 1380537"/>
                <a:gd name="connsiteX3-469" fmla="*/ 959551 w 2023819"/>
                <a:gd name="connsiteY3-470" fmla="*/ 331326 h 1380537"/>
                <a:gd name="connsiteX4-471" fmla="*/ 1553113 w 2023819"/>
                <a:gd name="connsiteY4-472" fmla="*/ 67362 h 1380537"/>
                <a:gd name="connsiteX5-473" fmla="*/ 1915217 w 2023819"/>
                <a:gd name="connsiteY5-474" fmla="*/ 663 h 1380537"/>
                <a:gd name="connsiteX6-475" fmla="*/ 2023819 w 2023819"/>
                <a:gd name="connsiteY6-476" fmla="*/ 93083 h 1380537"/>
                <a:gd name="connsiteX0-477" fmla="*/ 266680 w 2023819"/>
                <a:gd name="connsiteY0-478" fmla="*/ 1339138 h 1381951"/>
                <a:gd name="connsiteX1-479" fmla="*/ 353 w 2023819"/>
                <a:gd name="connsiteY1-480" fmla="*/ 1146610 h 1381951"/>
                <a:gd name="connsiteX2-481" fmla="*/ 229495 w 2023819"/>
                <a:gd name="connsiteY2-482" fmla="*/ 756391 h 1381951"/>
                <a:gd name="connsiteX3-483" fmla="*/ 959551 w 2023819"/>
                <a:gd name="connsiteY3-484" fmla="*/ 331326 h 1381951"/>
                <a:gd name="connsiteX4-485" fmla="*/ 1553113 w 2023819"/>
                <a:gd name="connsiteY4-486" fmla="*/ 67362 h 1381951"/>
                <a:gd name="connsiteX5-487" fmla="*/ 1915217 w 2023819"/>
                <a:gd name="connsiteY5-488" fmla="*/ 663 h 1381951"/>
                <a:gd name="connsiteX6-489" fmla="*/ 2023819 w 2023819"/>
                <a:gd name="connsiteY6-490" fmla="*/ 93083 h 1381951"/>
                <a:gd name="connsiteX0-491" fmla="*/ 266680 w 2023819"/>
                <a:gd name="connsiteY0-492" fmla="*/ 1339138 h 1369786"/>
                <a:gd name="connsiteX1-493" fmla="*/ 353 w 2023819"/>
                <a:gd name="connsiteY1-494" fmla="*/ 1146610 h 1369786"/>
                <a:gd name="connsiteX2-495" fmla="*/ 229495 w 2023819"/>
                <a:gd name="connsiteY2-496" fmla="*/ 756391 h 1369786"/>
                <a:gd name="connsiteX3-497" fmla="*/ 959551 w 2023819"/>
                <a:gd name="connsiteY3-498" fmla="*/ 331326 h 1369786"/>
                <a:gd name="connsiteX4-499" fmla="*/ 1553113 w 2023819"/>
                <a:gd name="connsiteY4-500" fmla="*/ 67362 h 1369786"/>
                <a:gd name="connsiteX5-501" fmla="*/ 1915217 w 2023819"/>
                <a:gd name="connsiteY5-502" fmla="*/ 663 h 1369786"/>
                <a:gd name="connsiteX6-503" fmla="*/ 2023819 w 2023819"/>
                <a:gd name="connsiteY6-504" fmla="*/ 93083 h 1369786"/>
                <a:gd name="connsiteX0-505" fmla="*/ 266680 w 2023819"/>
                <a:gd name="connsiteY0-506" fmla="*/ 1339138 h 1381950"/>
                <a:gd name="connsiteX1-507" fmla="*/ 353 w 2023819"/>
                <a:gd name="connsiteY1-508" fmla="*/ 1146610 h 1381950"/>
                <a:gd name="connsiteX2-509" fmla="*/ 229495 w 2023819"/>
                <a:gd name="connsiteY2-510" fmla="*/ 756391 h 1381950"/>
                <a:gd name="connsiteX3-511" fmla="*/ 959551 w 2023819"/>
                <a:gd name="connsiteY3-512" fmla="*/ 331326 h 1381950"/>
                <a:gd name="connsiteX4-513" fmla="*/ 1553113 w 2023819"/>
                <a:gd name="connsiteY4-514" fmla="*/ 67362 h 1381950"/>
                <a:gd name="connsiteX5-515" fmla="*/ 1915217 w 2023819"/>
                <a:gd name="connsiteY5-516" fmla="*/ 663 h 1381950"/>
                <a:gd name="connsiteX6-517" fmla="*/ 2023819 w 2023819"/>
                <a:gd name="connsiteY6-518" fmla="*/ 93083 h 1381950"/>
                <a:gd name="connsiteX0-519" fmla="*/ 294960 w 2052099"/>
                <a:gd name="connsiteY0-520" fmla="*/ 1339138 h 1378703"/>
                <a:gd name="connsiteX1-521" fmla="*/ 274 w 2052099"/>
                <a:gd name="connsiteY1-522" fmla="*/ 1118035 h 1378703"/>
                <a:gd name="connsiteX2-523" fmla="*/ 257775 w 2052099"/>
                <a:gd name="connsiteY2-524" fmla="*/ 756391 h 1378703"/>
                <a:gd name="connsiteX3-525" fmla="*/ 987831 w 2052099"/>
                <a:gd name="connsiteY3-526" fmla="*/ 331326 h 1378703"/>
                <a:gd name="connsiteX4-527" fmla="*/ 1581393 w 2052099"/>
                <a:gd name="connsiteY4-528" fmla="*/ 67362 h 1378703"/>
                <a:gd name="connsiteX5-529" fmla="*/ 1943497 w 2052099"/>
                <a:gd name="connsiteY5-530" fmla="*/ 663 h 1378703"/>
                <a:gd name="connsiteX6-531" fmla="*/ 2052099 w 2052099"/>
                <a:gd name="connsiteY6-532" fmla="*/ 93083 h 1378703"/>
                <a:gd name="connsiteX0-533" fmla="*/ 295666 w 2052805"/>
                <a:gd name="connsiteY0-534" fmla="*/ 1339138 h 1378935"/>
                <a:gd name="connsiteX1-535" fmla="*/ 980 w 2052805"/>
                <a:gd name="connsiteY1-536" fmla="*/ 1118035 h 1378935"/>
                <a:gd name="connsiteX2-537" fmla="*/ 258481 w 2052805"/>
                <a:gd name="connsiteY2-538" fmla="*/ 756391 h 1378935"/>
                <a:gd name="connsiteX3-539" fmla="*/ 988537 w 2052805"/>
                <a:gd name="connsiteY3-540" fmla="*/ 331326 h 1378935"/>
                <a:gd name="connsiteX4-541" fmla="*/ 1582099 w 2052805"/>
                <a:gd name="connsiteY4-542" fmla="*/ 67362 h 1378935"/>
                <a:gd name="connsiteX5-543" fmla="*/ 1944203 w 2052805"/>
                <a:gd name="connsiteY5-544" fmla="*/ 663 h 1378935"/>
                <a:gd name="connsiteX6-545" fmla="*/ 2052805 w 2052805"/>
                <a:gd name="connsiteY6-546" fmla="*/ 93083 h 1378935"/>
                <a:gd name="connsiteX0-547" fmla="*/ 318256 w 2075395"/>
                <a:gd name="connsiteY0-548" fmla="*/ 1339138 h 1376547"/>
                <a:gd name="connsiteX1-549" fmla="*/ 884 w 2075395"/>
                <a:gd name="connsiteY1-550" fmla="*/ 1094222 h 1376547"/>
                <a:gd name="connsiteX2-551" fmla="*/ 281071 w 2075395"/>
                <a:gd name="connsiteY2-552" fmla="*/ 756391 h 1376547"/>
                <a:gd name="connsiteX3-553" fmla="*/ 1011127 w 2075395"/>
                <a:gd name="connsiteY3-554" fmla="*/ 331326 h 1376547"/>
                <a:gd name="connsiteX4-555" fmla="*/ 1604689 w 2075395"/>
                <a:gd name="connsiteY4-556" fmla="*/ 67362 h 1376547"/>
                <a:gd name="connsiteX5-557" fmla="*/ 1966793 w 2075395"/>
                <a:gd name="connsiteY5-558" fmla="*/ 663 h 1376547"/>
                <a:gd name="connsiteX6-559" fmla="*/ 2075395 w 2075395"/>
                <a:gd name="connsiteY6-560" fmla="*/ 93083 h 1376547"/>
                <a:gd name="connsiteX0-561" fmla="*/ 318256 w 2052709"/>
                <a:gd name="connsiteY0-562" fmla="*/ 1341608 h 1379017"/>
                <a:gd name="connsiteX1-563" fmla="*/ 884 w 2052709"/>
                <a:gd name="connsiteY1-564" fmla="*/ 1096692 h 1379017"/>
                <a:gd name="connsiteX2-565" fmla="*/ 281071 w 2052709"/>
                <a:gd name="connsiteY2-566" fmla="*/ 758861 h 1379017"/>
                <a:gd name="connsiteX3-567" fmla="*/ 1011127 w 2052709"/>
                <a:gd name="connsiteY3-568" fmla="*/ 333796 h 1379017"/>
                <a:gd name="connsiteX4-569" fmla="*/ 1604689 w 2052709"/>
                <a:gd name="connsiteY4-570" fmla="*/ 69832 h 1379017"/>
                <a:gd name="connsiteX5-571" fmla="*/ 1966793 w 2052709"/>
                <a:gd name="connsiteY5-572" fmla="*/ 3133 h 1379017"/>
                <a:gd name="connsiteX6-573" fmla="*/ 2052709 w 2052709"/>
                <a:gd name="connsiteY6-574" fmla="*/ 143178 h 1379017"/>
                <a:gd name="connsiteX0-575" fmla="*/ 318256 w 2076632"/>
                <a:gd name="connsiteY0-576" fmla="*/ 1341608 h 1379017"/>
                <a:gd name="connsiteX1-577" fmla="*/ 884 w 2076632"/>
                <a:gd name="connsiteY1-578" fmla="*/ 1096692 h 1379017"/>
                <a:gd name="connsiteX2-579" fmla="*/ 281071 w 2076632"/>
                <a:gd name="connsiteY2-580" fmla="*/ 758861 h 1379017"/>
                <a:gd name="connsiteX3-581" fmla="*/ 1011127 w 2076632"/>
                <a:gd name="connsiteY3-582" fmla="*/ 333796 h 1379017"/>
                <a:gd name="connsiteX4-583" fmla="*/ 1604689 w 2076632"/>
                <a:gd name="connsiteY4-584" fmla="*/ 69832 h 1379017"/>
                <a:gd name="connsiteX5-585" fmla="*/ 1966793 w 2076632"/>
                <a:gd name="connsiteY5-586" fmla="*/ 3133 h 1379017"/>
                <a:gd name="connsiteX6-587" fmla="*/ 2052709 w 2076632"/>
                <a:gd name="connsiteY6-588" fmla="*/ 143178 h 1379017"/>
                <a:gd name="connsiteX0-589" fmla="*/ 318256 w 2074220"/>
                <a:gd name="connsiteY0-590" fmla="*/ 1341058 h 1378467"/>
                <a:gd name="connsiteX1-591" fmla="*/ 884 w 2074220"/>
                <a:gd name="connsiteY1-592" fmla="*/ 1096142 h 1378467"/>
                <a:gd name="connsiteX2-593" fmla="*/ 281071 w 2074220"/>
                <a:gd name="connsiteY2-594" fmla="*/ 758311 h 1378467"/>
                <a:gd name="connsiteX3-595" fmla="*/ 1011127 w 2074220"/>
                <a:gd name="connsiteY3-596" fmla="*/ 333246 h 1378467"/>
                <a:gd name="connsiteX4-597" fmla="*/ 1604689 w 2074220"/>
                <a:gd name="connsiteY4-598" fmla="*/ 69282 h 1378467"/>
                <a:gd name="connsiteX5-599" fmla="*/ 1966793 w 2074220"/>
                <a:gd name="connsiteY5-600" fmla="*/ 2583 h 1378467"/>
                <a:gd name="connsiteX6-601" fmla="*/ 2049874 w 2074220"/>
                <a:gd name="connsiteY6-602" fmla="*/ 133103 h 1378467"/>
                <a:gd name="connsiteX0-603" fmla="*/ 318256 w 2081598"/>
                <a:gd name="connsiteY0-604" fmla="*/ 1341058 h 1378467"/>
                <a:gd name="connsiteX1-605" fmla="*/ 884 w 2081598"/>
                <a:gd name="connsiteY1-606" fmla="*/ 1096142 h 1378467"/>
                <a:gd name="connsiteX2-607" fmla="*/ 281071 w 2081598"/>
                <a:gd name="connsiteY2-608" fmla="*/ 758311 h 1378467"/>
                <a:gd name="connsiteX3-609" fmla="*/ 1011127 w 2081598"/>
                <a:gd name="connsiteY3-610" fmla="*/ 333246 h 1378467"/>
                <a:gd name="connsiteX4-611" fmla="*/ 1604689 w 2081598"/>
                <a:gd name="connsiteY4-612" fmla="*/ 69282 h 1378467"/>
                <a:gd name="connsiteX5-613" fmla="*/ 1966793 w 2081598"/>
                <a:gd name="connsiteY5-614" fmla="*/ 2583 h 1378467"/>
                <a:gd name="connsiteX6-615" fmla="*/ 2049874 w 2081598"/>
                <a:gd name="connsiteY6-616" fmla="*/ 133103 h 1378467"/>
                <a:gd name="connsiteX0-617" fmla="*/ 318256 w 2079088"/>
                <a:gd name="connsiteY0-618" fmla="*/ 1363935 h 1401344"/>
                <a:gd name="connsiteX1-619" fmla="*/ 884 w 2079088"/>
                <a:gd name="connsiteY1-620" fmla="*/ 1119019 h 1401344"/>
                <a:gd name="connsiteX2-621" fmla="*/ 281071 w 2079088"/>
                <a:gd name="connsiteY2-622" fmla="*/ 781188 h 1401344"/>
                <a:gd name="connsiteX3-623" fmla="*/ 1011127 w 2079088"/>
                <a:gd name="connsiteY3-624" fmla="*/ 356123 h 1401344"/>
                <a:gd name="connsiteX4-625" fmla="*/ 1604689 w 2079088"/>
                <a:gd name="connsiteY4-626" fmla="*/ 92159 h 1401344"/>
                <a:gd name="connsiteX5-627" fmla="*/ 1952614 w 2079088"/>
                <a:gd name="connsiteY5-628" fmla="*/ 1648 h 1401344"/>
                <a:gd name="connsiteX6-629" fmla="*/ 2049874 w 2079088"/>
                <a:gd name="connsiteY6-630" fmla="*/ 155980 h 1401344"/>
                <a:gd name="connsiteX0-631" fmla="*/ 318256 w 2080608"/>
                <a:gd name="connsiteY0-632" fmla="*/ 1365900 h 1403309"/>
                <a:gd name="connsiteX1-633" fmla="*/ 884 w 2080608"/>
                <a:gd name="connsiteY1-634" fmla="*/ 1120984 h 1403309"/>
                <a:gd name="connsiteX2-635" fmla="*/ 281071 w 2080608"/>
                <a:gd name="connsiteY2-636" fmla="*/ 783153 h 1403309"/>
                <a:gd name="connsiteX3-637" fmla="*/ 1011127 w 2080608"/>
                <a:gd name="connsiteY3-638" fmla="*/ 358088 h 1403309"/>
                <a:gd name="connsiteX4-639" fmla="*/ 1545138 w 2080608"/>
                <a:gd name="connsiteY4-640" fmla="*/ 75074 h 1403309"/>
                <a:gd name="connsiteX5-641" fmla="*/ 1952614 w 2080608"/>
                <a:gd name="connsiteY5-642" fmla="*/ 3613 h 1403309"/>
                <a:gd name="connsiteX6-643" fmla="*/ 2049874 w 2080608"/>
                <a:gd name="connsiteY6-644" fmla="*/ 157945 h 1403309"/>
                <a:gd name="connsiteX0-645" fmla="*/ 318256 w 2080607"/>
                <a:gd name="connsiteY0-646" fmla="*/ 1366025 h 1403434"/>
                <a:gd name="connsiteX1-647" fmla="*/ 884 w 2080607"/>
                <a:gd name="connsiteY1-648" fmla="*/ 1121109 h 1403434"/>
                <a:gd name="connsiteX2-649" fmla="*/ 281071 w 2080607"/>
                <a:gd name="connsiteY2-650" fmla="*/ 783278 h 1403434"/>
                <a:gd name="connsiteX3-651" fmla="*/ 1019634 w 2080607"/>
                <a:gd name="connsiteY3-652" fmla="*/ 367738 h 1403434"/>
                <a:gd name="connsiteX4-653" fmla="*/ 1545138 w 2080607"/>
                <a:gd name="connsiteY4-654" fmla="*/ 75199 h 1403434"/>
                <a:gd name="connsiteX5-655" fmla="*/ 1952614 w 2080607"/>
                <a:gd name="connsiteY5-656" fmla="*/ 3738 h 1403434"/>
                <a:gd name="connsiteX6-657" fmla="*/ 2049874 w 2080607"/>
                <a:gd name="connsiteY6-658" fmla="*/ 158070 h 1403434"/>
                <a:gd name="connsiteX0-659" fmla="*/ 294723 w 2079761"/>
                <a:gd name="connsiteY0-660" fmla="*/ 1351737 h 1390102"/>
                <a:gd name="connsiteX1-661" fmla="*/ 38 w 2079761"/>
                <a:gd name="connsiteY1-662" fmla="*/ 1121109 h 1390102"/>
                <a:gd name="connsiteX2-663" fmla="*/ 280225 w 2079761"/>
                <a:gd name="connsiteY2-664" fmla="*/ 783278 h 1390102"/>
                <a:gd name="connsiteX3-665" fmla="*/ 1018788 w 2079761"/>
                <a:gd name="connsiteY3-666" fmla="*/ 367738 h 1390102"/>
                <a:gd name="connsiteX4-667" fmla="*/ 1544292 w 2079761"/>
                <a:gd name="connsiteY4-668" fmla="*/ 75199 h 1390102"/>
                <a:gd name="connsiteX5-669" fmla="*/ 1951768 w 2079761"/>
                <a:gd name="connsiteY5-670" fmla="*/ 3738 h 1390102"/>
                <a:gd name="connsiteX6-671" fmla="*/ 2049028 w 2079761"/>
                <a:gd name="connsiteY6-672" fmla="*/ 158070 h 1390102"/>
                <a:gd name="connsiteX0-673" fmla="*/ 294723 w 2079761"/>
                <a:gd name="connsiteY0-674" fmla="*/ 1351737 h 1368879"/>
                <a:gd name="connsiteX1-675" fmla="*/ 38 w 2079761"/>
                <a:gd name="connsiteY1-676" fmla="*/ 1121109 h 1368879"/>
                <a:gd name="connsiteX2-677" fmla="*/ 280225 w 2079761"/>
                <a:gd name="connsiteY2-678" fmla="*/ 783278 h 1368879"/>
                <a:gd name="connsiteX3-679" fmla="*/ 1018788 w 2079761"/>
                <a:gd name="connsiteY3-680" fmla="*/ 367738 h 1368879"/>
                <a:gd name="connsiteX4-681" fmla="*/ 1544292 w 2079761"/>
                <a:gd name="connsiteY4-682" fmla="*/ 75199 h 1368879"/>
                <a:gd name="connsiteX5-683" fmla="*/ 1951768 w 2079761"/>
                <a:gd name="connsiteY5-684" fmla="*/ 3738 h 1368879"/>
                <a:gd name="connsiteX6-685" fmla="*/ 2049028 w 2079761"/>
                <a:gd name="connsiteY6-686" fmla="*/ 158070 h 1368879"/>
                <a:gd name="connsiteX0-687" fmla="*/ 306063 w 2091101"/>
                <a:gd name="connsiteY0-688" fmla="*/ 1351737 h 1370815"/>
                <a:gd name="connsiteX1-689" fmla="*/ 35 w 2091101"/>
                <a:gd name="connsiteY1-690" fmla="*/ 1149684 h 1370815"/>
                <a:gd name="connsiteX2-691" fmla="*/ 291565 w 2091101"/>
                <a:gd name="connsiteY2-692" fmla="*/ 783278 h 1370815"/>
                <a:gd name="connsiteX3-693" fmla="*/ 1030128 w 2091101"/>
                <a:gd name="connsiteY3-694" fmla="*/ 367738 h 1370815"/>
                <a:gd name="connsiteX4-695" fmla="*/ 1555632 w 2091101"/>
                <a:gd name="connsiteY4-696" fmla="*/ 75199 h 1370815"/>
                <a:gd name="connsiteX5-697" fmla="*/ 1963108 w 2091101"/>
                <a:gd name="connsiteY5-698" fmla="*/ 3738 h 1370815"/>
                <a:gd name="connsiteX6-699" fmla="*/ 2060368 w 2091101"/>
                <a:gd name="connsiteY6-700" fmla="*/ 158070 h 1370815"/>
                <a:gd name="connsiteX0-701" fmla="*/ 308473 w 2093511"/>
                <a:gd name="connsiteY0-702" fmla="*/ 1351737 h 1380266"/>
                <a:gd name="connsiteX1-703" fmla="*/ 2445 w 2093511"/>
                <a:gd name="connsiteY1-704" fmla="*/ 1149684 h 1380266"/>
                <a:gd name="connsiteX2-705" fmla="*/ 293975 w 2093511"/>
                <a:gd name="connsiteY2-706" fmla="*/ 783278 h 1380266"/>
                <a:gd name="connsiteX3-707" fmla="*/ 1032538 w 2093511"/>
                <a:gd name="connsiteY3-708" fmla="*/ 367738 h 1380266"/>
                <a:gd name="connsiteX4-709" fmla="*/ 1558042 w 2093511"/>
                <a:gd name="connsiteY4-710" fmla="*/ 75199 h 1380266"/>
                <a:gd name="connsiteX5-711" fmla="*/ 1965518 w 2093511"/>
                <a:gd name="connsiteY5-712" fmla="*/ 3738 h 1380266"/>
                <a:gd name="connsiteX6-713" fmla="*/ 2062778 w 2093511"/>
                <a:gd name="connsiteY6-714" fmla="*/ 158070 h 1380266"/>
                <a:gd name="connsiteX0-715" fmla="*/ 333835 w 2118873"/>
                <a:gd name="connsiteY0-716" fmla="*/ 1351737 h 1380266"/>
                <a:gd name="connsiteX1-717" fmla="*/ 2285 w 2118873"/>
                <a:gd name="connsiteY1-718" fmla="*/ 1149684 h 1380266"/>
                <a:gd name="connsiteX2-719" fmla="*/ 319337 w 2118873"/>
                <a:gd name="connsiteY2-720" fmla="*/ 783278 h 1380266"/>
                <a:gd name="connsiteX3-721" fmla="*/ 1057900 w 2118873"/>
                <a:gd name="connsiteY3-722" fmla="*/ 367738 h 1380266"/>
                <a:gd name="connsiteX4-723" fmla="*/ 1583404 w 2118873"/>
                <a:gd name="connsiteY4-724" fmla="*/ 75199 h 1380266"/>
                <a:gd name="connsiteX5-725" fmla="*/ 1990880 w 2118873"/>
                <a:gd name="connsiteY5-726" fmla="*/ 3738 h 1380266"/>
                <a:gd name="connsiteX6-727" fmla="*/ 2088140 w 2118873"/>
                <a:gd name="connsiteY6-728" fmla="*/ 158070 h 1380266"/>
                <a:gd name="connsiteX0-729" fmla="*/ 337277 w 2122315"/>
                <a:gd name="connsiteY0-730" fmla="*/ 1351737 h 1377562"/>
                <a:gd name="connsiteX1-731" fmla="*/ 5727 w 2122315"/>
                <a:gd name="connsiteY1-732" fmla="*/ 1149684 h 1377562"/>
                <a:gd name="connsiteX2-733" fmla="*/ 322779 w 2122315"/>
                <a:gd name="connsiteY2-734" fmla="*/ 783278 h 1377562"/>
                <a:gd name="connsiteX3-735" fmla="*/ 1061342 w 2122315"/>
                <a:gd name="connsiteY3-736" fmla="*/ 367738 h 1377562"/>
                <a:gd name="connsiteX4-737" fmla="*/ 1586846 w 2122315"/>
                <a:gd name="connsiteY4-738" fmla="*/ 75199 h 1377562"/>
                <a:gd name="connsiteX5-739" fmla="*/ 1994322 w 2122315"/>
                <a:gd name="connsiteY5-740" fmla="*/ 3738 h 1377562"/>
                <a:gd name="connsiteX6-741" fmla="*/ 2091582 w 2122315"/>
                <a:gd name="connsiteY6-742" fmla="*/ 158070 h 1377562"/>
                <a:gd name="connsiteX0-743" fmla="*/ 331685 w 2116723"/>
                <a:gd name="connsiteY0-744" fmla="*/ 1351737 h 1376391"/>
                <a:gd name="connsiteX1-745" fmla="*/ 5806 w 2116723"/>
                <a:gd name="connsiteY1-746" fmla="*/ 1140159 h 1376391"/>
                <a:gd name="connsiteX2-747" fmla="*/ 317187 w 2116723"/>
                <a:gd name="connsiteY2-748" fmla="*/ 783278 h 1376391"/>
                <a:gd name="connsiteX3-749" fmla="*/ 1055750 w 2116723"/>
                <a:gd name="connsiteY3-750" fmla="*/ 367738 h 1376391"/>
                <a:gd name="connsiteX4-751" fmla="*/ 1581254 w 2116723"/>
                <a:gd name="connsiteY4-752" fmla="*/ 75199 h 1376391"/>
                <a:gd name="connsiteX5-753" fmla="*/ 1988730 w 2116723"/>
                <a:gd name="connsiteY5-754" fmla="*/ 3738 h 1376391"/>
                <a:gd name="connsiteX6-755" fmla="*/ 2085990 w 2116723"/>
                <a:gd name="connsiteY6-756" fmla="*/ 158070 h 1376391"/>
                <a:gd name="connsiteX0-757" fmla="*/ 325970 w 2111008"/>
                <a:gd name="connsiteY0-758" fmla="*/ 1351737 h 1387411"/>
                <a:gd name="connsiteX1-759" fmla="*/ 279543 w 2111008"/>
                <a:gd name="connsiteY1-760" fmla="*/ 1375700 h 1387411"/>
                <a:gd name="connsiteX2-761" fmla="*/ 91 w 2111008"/>
                <a:gd name="connsiteY2-762" fmla="*/ 1140159 h 1387411"/>
                <a:gd name="connsiteX3-763" fmla="*/ 311472 w 2111008"/>
                <a:gd name="connsiteY3-764" fmla="*/ 783278 h 1387411"/>
                <a:gd name="connsiteX4-765" fmla="*/ 1050035 w 2111008"/>
                <a:gd name="connsiteY4-766" fmla="*/ 367738 h 1387411"/>
                <a:gd name="connsiteX5-767" fmla="*/ 1575539 w 2111008"/>
                <a:gd name="connsiteY5-768" fmla="*/ 75199 h 1387411"/>
                <a:gd name="connsiteX6-769" fmla="*/ 1983015 w 2111008"/>
                <a:gd name="connsiteY6-770" fmla="*/ 3738 h 1387411"/>
                <a:gd name="connsiteX7" fmla="*/ 2080275 w 2111008"/>
                <a:gd name="connsiteY7" fmla="*/ 158070 h 1387411"/>
                <a:gd name="connsiteX0-771" fmla="*/ 326353 w 2111391"/>
                <a:gd name="connsiteY0-772" fmla="*/ 1351737 h 1389456"/>
                <a:gd name="connsiteX1-773" fmla="*/ 243061 w 2111391"/>
                <a:gd name="connsiteY1-774" fmla="*/ 1378081 h 1389456"/>
                <a:gd name="connsiteX2-775" fmla="*/ 474 w 2111391"/>
                <a:gd name="connsiteY2-776" fmla="*/ 1140159 h 1389456"/>
                <a:gd name="connsiteX3-777" fmla="*/ 311855 w 2111391"/>
                <a:gd name="connsiteY3-778" fmla="*/ 783278 h 1389456"/>
                <a:gd name="connsiteX4-779" fmla="*/ 1050418 w 2111391"/>
                <a:gd name="connsiteY4-780" fmla="*/ 367738 h 1389456"/>
                <a:gd name="connsiteX5-781" fmla="*/ 1575922 w 2111391"/>
                <a:gd name="connsiteY5-782" fmla="*/ 75199 h 1389456"/>
                <a:gd name="connsiteX6-783" fmla="*/ 1983398 w 2111391"/>
                <a:gd name="connsiteY6-784" fmla="*/ 3738 h 1389456"/>
                <a:gd name="connsiteX7-785" fmla="*/ 2080658 w 2111391"/>
                <a:gd name="connsiteY7-786" fmla="*/ 158070 h 1389456"/>
                <a:gd name="connsiteX0-787" fmla="*/ 326453 w 2111491"/>
                <a:gd name="connsiteY0-788" fmla="*/ 1351737 h 1389456"/>
                <a:gd name="connsiteX1-789" fmla="*/ 243161 w 2111491"/>
                <a:gd name="connsiteY1-790" fmla="*/ 1378081 h 1389456"/>
                <a:gd name="connsiteX2-791" fmla="*/ 574 w 2111491"/>
                <a:gd name="connsiteY2-792" fmla="*/ 1140159 h 1389456"/>
                <a:gd name="connsiteX3-793" fmla="*/ 311955 w 2111491"/>
                <a:gd name="connsiteY3-794" fmla="*/ 783278 h 1389456"/>
                <a:gd name="connsiteX4-795" fmla="*/ 1050518 w 2111491"/>
                <a:gd name="connsiteY4-796" fmla="*/ 367738 h 1389456"/>
                <a:gd name="connsiteX5-797" fmla="*/ 1576022 w 2111491"/>
                <a:gd name="connsiteY5-798" fmla="*/ 75199 h 1389456"/>
                <a:gd name="connsiteX6-799" fmla="*/ 1983498 w 2111491"/>
                <a:gd name="connsiteY6-800" fmla="*/ 3738 h 1389456"/>
                <a:gd name="connsiteX7-801" fmla="*/ 2080758 w 2111491"/>
                <a:gd name="connsiteY7-802" fmla="*/ 158070 h 1389456"/>
                <a:gd name="connsiteX0-803" fmla="*/ 326453 w 2111491"/>
                <a:gd name="connsiteY0-804" fmla="*/ 1351737 h 1379076"/>
                <a:gd name="connsiteX1-805" fmla="*/ 243161 w 2111491"/>
                <a:gd name="connsiteY1-806" fmla="*/ 1378081 h 1379076"/>
                <a:gd name="connsiteX2-807" fmla="*/ 574 w 2111491"/>
                <a:gd name="connsiteY2-808" fmla="*/ 1140159 h 1379076"/>
                <a:gd name="connsiteX3-809" fmla="*/ 311955 w 2111491"/>
                <a:gd name="connsiteY3-810" fmla="*/ 783278 h 1379076"/>
                <a:gd name="connsiteX4-811" fmla="*/ 1050518 w 2111491"/>
                <a:gd name="connsiteY4-812" fmla="*/ 367738 h 1379076"/>
                <a:gd name="connsiteX5-813" fmla="*/ 1576022 w 2111491"/>
                <a:gd name="connsiteY5-814" fmla="*/ 75199 h 1379076"/>
                <a:gd name="connsiteX6-815" fmla="*/ 1983498 w 2111491"/>
                <a:gd name="connsiteY6-816" fmla="*/ 3738 h 1379076"/>
                <a:gd name="connsiteX7-817" fmla="*/ 2080758 w 2111491"/>
                <a:gd name="connsiteY7-818" fmla="*/ 158070 h 1379076"/>
                <a:gd name="connsiteX0-819" fmla="*/ 326453 w 2111491"/>
                <a:gd name="connsiteY0-820" fmla="*/ 1351737 h 1390723"/>
                <a:gd name="connsiteX1-821" fmla="*/ 243160 w 2111491"/>
                <a:gd name="connsiteY1-822" fmla="*/ 1389987 h 1390723"/>
                <a:gd name="connsiteX2-823" fmla="*/ 574 w 2111491"/>
                <a:gd name="connsiteY2-824" fmla="*/ 1140159 h 1390723"/>
                <a:gd name="connsiteX3-825" fmla="*/ 311955 w 2111491"/>
                <a:gd name="connsiteY3-826" fmla="*/ 783278 h 1390723"/>
                <a:gd name="connsiteX4-827" fmla="*/ 1050518 w 2111491"/>
                <a:gd name="connsiteY4-828" fmla="*/ 367738 h 1390723"/>
                <a:gd name="connsiteX5-829" fmla="*/ 1576022 w 2111491"/>
                <a:gd name="connsiteY5-830" fmla="*/ 75199 h 1390723"/>
                <a:gd name="connsiteX6-831" fmla="*/ 1983498 w 2111491"/>
                <a:gd name="connsiteY6-832" fmla="*/ 3738 h 1390723"/>
                <a:gd name="connsiteX7-833" fmla="*/ 2080758 w 2111491"/>
                <a:gd name="connsiteY7-834" fmla="*/ 158070 h 1390723"/>
                <a:gd name="connsiteX0-835" fmla="*/ 326402 w 2111440"/>
                <a:gd name="connsiteY0-836" fmla="*/ 1351737 h 1386047"/>
                <a:gd name="connsiteX1-837" fmla="*/ 245945 w 2111440"/>
                <a:gd name="connsiteY1-838" fmla="*/ 1385225 h 1386047"/>
                <a:gd name="connsiteX2-839" fmla="*/ 523 w 2111440"/>
                <a:gd name="connsiteY2-840" fmla="*/ 1140159 h 1386047"/>
                <a:gd name="connsiteX3-841" fmla="*/ 311904 w 2111440"/>
                <a:gd name="connsiteY3-842" fmla="*/ 783278 h 1386047"/>
                <a:gd name="connsiteX4-843" fmla="*/ 1050467 w 2111440"/>
                <a:gd name="connsiteY4-844" fmla="*/ 367738 h 1386047"/>
                <a:gd name="connsiteX5-845" fmla="*/ 1575971 w 2111440"/>
                <a:gd name="connsiteY5-846" fmla="*/ 75199 h 1386047"/>
                <a:gd name="connsiteX6-847" fmla="*/ 1983447 w 2111440"/>
                <a:gd name="connsiteY6-848" fmla="*/ 3738 h 1386047"/>
                <a:gd name="connsiteX7-849" fmla="*/ 2080707 w 2111440"/>
                <a:gd name="connsiteY7-850" fmla="*/ 158070 h 1386047"/>
                <a:gd name="connsiteX0-851" fmla="*/ 326402 w 2111440"/>
                <a:gd name="connsiteY0-852" fmla="*/ 1351737 h 1391883"/>
                <a:gd name="connsiteX1-853" fmla="*/ 245945 w 2111440"/>
                <a:gd name="connsiteY1-854" fmla="*/ 1385225 h 1391883"/>
                <a:gd name="connsiteX2-855" fmla="*/ 523 w 2111440"/>
                <a:gd name="connsiteY2-856" fmla="*/ 1140159 h 1391883"/>
                <a:gd name="connsiteX3-857" fmla="*/ 311904 w 2111440"/>
                <a:gd name="connsiteY3-858" fmla="*/ 783278 h 1391883"/>
                <a:gd name="connsiteX4-859" fmla="*/ 1050467 w 2111440"/>
                <a:gd name="connsiteY4-860" fmla="*/ 367738 h 1391883"/>
                <a:gd name="connsiteX5-861" fmla="*/ 1575971 w 2111440"/>
                <a:gd name="connsiteY5-862" fmla="*/ 75199 h 1391883"/>
                <a:gd name="connsiteX6-863" fmla="*/ 1983447 w 2111440"/>
                <a:gd name="connsiteY6-864" fmla="*/ 3738 h 1391883"/>
                <a:gd name="connsiteX7-865" fmla="*/ 2080707 w 2111440"/>
                <a:gd name="connsiteY7-866" fmla="*/ 158070 h 1391883"/>
                <a:gd name="connsiteX0-867" fmla="*/ 326402 w 2111440"/>
                <a:gd name="connsiteY0-868" fmla="*/ 1351737 h 1388900"/>
                <a:gd name="connsiteX1-869" fmla="*/ 245945 w 2111440"/>
                <a:gd name="connsiteY1-870" fmla="*/ 1385225 h 1388900"/>
                <a:gd name="connsiteX2-871" fmla="*/ 523 w 2111440"/>
                <a:gd name="connsiteY2-872" fmla="*/ 1140159 h 1388900"/>
                <a:gd name="connsiteX3-873" fmla="*/ 311904 w 2111440"/>
                <a:gd name="connsiteY3-874" fmla="*/ 783278 h 1388900"/>
                <a:gd name="connsiteX4-875" fmla="*/ 1050467 w 2111440"/>
                <a:gd name="connsiteY4-876" fmla="*/ 367738 h 1388900"/>
                <a:gd name="connsiteX5-877" fmla="*/ 1575971 w 2111440"/>
                <a:gd name="connsiteY5-878" fmla="*/ 75199 h 1388900"/>
                <a:gd name="connsiteX6-879" fmla="*/ 1983447 w 2111440"/>
                <a:gd name="connsiteY6-880" fmla="*/ 3738 h 1388900"/>
                <a:gd name="connsiteX7-881" fmla="*/ 2080707 w 2111440"/>
                <a:gd name="connsiteY7-882" fmla="*/ 158070 h 1388900"/>
                <a:gd name="connsiteX0-883" fmla="*/ 326629 w 2111667"/>
                <a:gd name="connsiteY0-884" fmla="*/ 1351737 h 1403437"/>
                <a:gd name="connsiteX1-885" fmla="*/ 234829 w 2111667"/>
                <a:gd name="connsiteY1-886" fmla="*/ 1401894 h 1403437"/>
                <a:gd name="connsiteX2-887" fmla="*/ 750 w 2111667"/>
                <a:gd name="connsiteY2-888" fmla="*/ 1140159 h 1403437"/>
                <a:gd name="connsiteX3-889" fmla="*/ 312131 w 2111667"/>
                <a:gd name="connsiteY3-890" fmla="*/ 783278 h 1403437"/>
                <a:gd name="connsiteX4-891" fmla="*/ 1050694 w 2111667"/>
                <a:gd name="connsiteY4-892" fmla="*/ 367738 h 1403437"/>
                <a:gd name="connsiteX5-893" fmla="*/ 1576198 w 2111667"/>
                <a:gd name="connsiteY5-894" fmla="*/ 75199 h 1403437"/>
                <a:gd name="connsiteX6-895" fmla="*/ 1983674 w 2111667"/>
                <a:gd name="connsiteY6-896" fmla="*/ 3738 h 1403437"/>
                <a:gd name="connsiteX7-897" fmla="*/ 2080934 w 2111667"/>
                <a:gd name="connsiteY7-898" fmla="*/ 158070 h 1403437"/>
                <a:gd name="connsiteX0-899" fmla="*/ 326630 w 2111668"/>
                <a:gd name="connsiteY0-900" fmla="*/ 1351737 h 1404254"/>
                <a:gd name="connsiteX1-901" fmla="*/ 234830 w 2111668"/>
                <a:gd name="connsiteY1-902" fmla="*/ 1401894 h 1404254"/>
                <a:gd name="connsiteX2-903" fmla="*/ 751 w 2111668"/>
                <a:gd name="connsiteY2-904" fmla="*/ 1140159 h 1404254"/>
                <a:gd name="connsiteX3-905" fmla="*/ 312132 w 2111668"/>
                <a:gd name="connsiteY3-906" fmla="*/ 783278 h 1404254"/>
                <a:gd name="connsiteX4-907" fmla="*/ 1050695 w 2111668"/>
                <a:gd name="connsiteY4-908" fmla="*/ 367738 h 1404254"/>
                <a:gd name="connsiteX5-909" fmla="*/ 1576199 w 2111668"/>
                <a:gd name="connsiteY5-910" fmla="*/ 75199 h 1404254"/>
                <a:gd name="connsiteX6-911" fmla="*/ 1983675 w 2111668"/>
                <a:gd name="connsiteY6-912" fmla="*/ 3738 h 1404254"/>
                <a:gd name="connsiteX7-913" fmla="*/ 2080935 w 2111668"/>
                <a:gd name="connsiteY7-914" fmla="*/ 158070 h 1404254"/>
                <a:gd name="connsiteX0-915" fmla="*/ 326656 w 2111694"/>
                <a:gd name="connsiteY0-916" fmla="*/ 1351737 h 1404254"/>
                <a:gd name="connsiteX1-917" fmla="*/ 234856 w 2111694"/>
                <a:gd name="connsiteY1-918" fmla="*/ 1401894 h 1404254"/>
                <a:gd name="connsiteX2-919" fmla="*/ 777 w 2111694"/>
                <a:gd name="connsiteY2-920" fmla="*/ 1140159 h 1404254"/>
                <a:gd name="connsiteX3-921" fmla="*/ 312158 w 2111694"/>
                <a:gd name="connsiteY3-922" fmla="*/ 783278 h 1404254"/>
                <a:gd name="connsiteX4-923" fmla="*/ 1050721 w 2111694"/>
                <a:gd name="connsiteY4-924" fmla="*/ 367738 h 1404254"/>
                <a:gd name="connsiteX5-925" fmla="*/ 1576225 w 2111694"/>
                <a:gd name="connsiteY5-926" fmla="*/ 75199 h 1404254"/>
                <a:gd name="connsiteX6-927" fmla="*/ 1983701 w 2111694"/>
                <a:gd name="connsiteY6-928" fmla="*/ 3738 h 1404254"/>
                <a:gd name="connsiteX7-929" fmla="*/ 2080961 w 2111694"/>
                <a:gd name="connsiteY7-930" fmla="*/ 158070 h 1404254"/>
                <a:gd name="connsiteX0-931" fmla="*/ 326656 w 2111694"/>
                <a:gd name="connsiteY0-932" fmla="*/ 1351737 h 1404254"/>
                <a:gd name="connsiteX1-933" fmla="*/ 234856 w 2111694"/>
                <a:gd name="connsiteY1-934" fmla="*/ 1401894 h 1404254"/>
                <a:gd name="connsiteX2-935" fmla="*/ 777 w 2111694"/>
                <a:gd name="connsiteY2-936" fmla="*/ 1140159 h 1404254"/>
                <a:gd name="connsiteX3-937" fmla="*/ 312158 w 2111694"/>
                <a:gd name="connsiteY3-938" fmla="*/ 783278 h 1404254"/>
                <a:gd name="connsiteX4-939" fmla="*/ 1050721 w 2111694"/>
                <a:gd name="connsiteY4-940" fmla="*/ 367738 h 1404254"/>
                <a:gd name="connsiteX5-941" fmla="*/ 1576225 w 2111694"/>
                <a:gd name="connsiteY5-942" fmla="*/ 75199 h 1404254"/>
                <a:gd name="connsiteX6-943" fmla="*/ 1983701 w 2111694"/>
                <a:gd name="connsiteY6-944" fmla="*/ 3738 h 1404254"/>
                <a:gd name="connsiteX7-945" fmla="*/ 2080961 w 2111694"/>
                <a:gd name="connsiteY7-946" fmla="*/ 158070 h 1404254"/>
                <a:gd name="connsiteX0-947" fmla="*/ 352178 w 2111694"/>
                <a:gd name="connsiteY0-948" fmla="*/ 1349356 h 1404076"/>
                <a:gd name="connsiteX1-949" fmla="*/ 234856 w 2111694"/>
                <a:gd name="connsiteY1-950" fmla="*/ 1401894 h 1404076"/>
                <a:gd name="connsiteX2-951" fmla="*/ 777 w 2111694"/>
                <a:gd name="connsiteY2-952" fmla="*/ 1140159 h 1404076"/>
                <a:gd name="connsiteX3-953" fmla="*/ 312158 w 2111694"/>
                <a:gd name="connsiteY3-954" fmla="*/ 783278 h 1404076"/>
                <a:gd name="connsiteX4-955" fmla="*/ 1050721 w 2111694"/>
                <a:gd name="connsiteY4-956" fmla="*/ 367738 h 1404076"/>
                <a:gd name="connsiteX5-957" fmla="*/ 1576225 w 2111694"/>
                <a:gd name="connsiteY5-958" fmla="*/ 75199 h 1404076"/>
                <a:gd name="connsiteX6-959" fmla="*/ 1983701 w 2111694"/>
                <a:gd name="connsiteY6-960" fmla="*/ 3738 h 1404076"/>
                <a:gd name="connsiteX7-961" fmla="*/ 2080961 w 2111694"/>
                <a:gd name="connsiteY7-962" fmla="*/ 158070 h 1404076"/>
                <a:gd name="connsiteX0-963" fmla="*/ 352178 w 2111694"/>
                <a:gd name="connsiteY0-964" fmla="*/ 1349356 h 1403798"/>
                <a:gd name="connsiteX1-965" fmla="*/ 234856 w 2111694"/>
                <a:gd name="connsiteY1-966" fmla="*/ 1401894 h 1403798"/>
                <a:gd name="connsiteX2-967" fmla="*/ 777 w 2111694"/>
                <a:gd name="connsiteY2-968" fmla="*/ 1140159 h 1403798"/>
                <a:gd name="connsiteX3-969" fmla="*/ 312158 w 2111694"/>
                <a:gd name="connsiteY3-970" fmla="*/ 783278 h 1403798"/>
                <a:gd name="connsiteX4-971" fmla="*/ 1050721 w 2111694"/>
                <a:gd name="connsiteY4-972" fmla="*/ 367738 h 1403798"/>
                <a:gd name="connsiteX5-973" fmla="*/ 1576225 w 2111694"/>
                <a:gd name="connsiteY5-974" fmla="*/ 75199 h 1403798"/>
                <a:gd name="connsiteX6-975" fmla="*/ 1983701 w 2111694"/>
                <a:gd name="connsiteY6-976" fmla="*/ 3738 h 1403798"/>
                <a:gd name="connsiteX7-977" fmla="*/ 2080961 w 2111694"/>
                <a:gd name="connsiteY7-978" fmla="*/ 158070 h 1403798"/>
                <a:gd name="connsiteX0-979" fmla="*/ 352844 w 2112360"/>
                <a:gd name="connsiteY0-980" fmla="*/ 1349356 h 1382964"/>
                <a:gd name="connsiteX1-981" fmla="*/ 212836 w 2112360"/>
                <a:gd name="connsiteY1-982" fmla="*/ 1378081 h 1382964"/>
                <a:gd name="connsiteX2-983" fmla="*/ 1443 w 2112360"/>
                <a:gd name="connsiteY2-984" fmla="*/ 1140159 h 1382964"/>
                <a:gd name="connsiteX3-985" fmla="*/ 312824 w 2112360"/>
                <a:gd name="connsiteY3-986" fmla="*/ 783278 h 1382964"/>
                <a:gd name="connsiteX4-987" fmla="*/ 1051387 w 2112360"/>
                <a:gd name="connsiteY4-988" fmla="*/ 367738 h 1382964"/>
                <a:gd name="connsiteX5-989" fmla="*/ 1576891 w 2112360"/>
                <a:gd name="connsiteY5-990" fmla="*/ 75199 h 1382964"/>
                <a:gd name="connsiteX6-991" fmla="*/ 1984367 w 2112360"/>
                <a:gd name="connsiteY6-992" fmla="*/ 3738 h 1382964"/>
                <a:gd name="connsiteX7-993" fmla="*/ 2081627 w 2112360"/>
                <a:gd name="connsiteY7-994" fmla="*/ 158070 h 1382964"/>
                <a:gd name="connsiteX0-995" fmla="*/ 352844 w 2112360"/>
                <a:gd name="connsiteY0-996" fmla="*/ 1349356 h 1387196"/>
                <a:gd name="connsiteX1-997" fmla="*/ 212836 w 2112360"/>
                <a:gd name="connsiteY1-998" fmla="*/ 1378081 h 1387196"/>
                <a:gd name="connsiteX2-999" fmla="*/ 1443 w 2112360"/>
                <a:gd name="connsiteY2-1000" fmla="*/ 1140159 h 1387196"/>
                <a:gd name="connsiteX3-1001" fmla="*/ 312824 w 2112360"/>
                <a:gd name="connsiteY3-1002" fmla="*/ 783278 h 1387196"/>
                <a:gd name="connsiteX4-1003" fmla="*/ 1051387 w 2112360"/>
                <a:gd name="connsiteY4-1004" fmla="*/ 367738 h 1387196"/>
                <a:gd name="connsiteX5-1005" fmla="*/ 1576891 w 2112360"/>
                <a:gd name="connsiteY5-1006" fmla="*/ 75199 h 1387196"/>
                <a:gd name="connsiteX6-1007" fmla="*/ 1984367 w 2112360"/>
                <a:gd name="connsiteY6-1008" fmla="*/ 3738 h 1387196"/>
                <a:gd name="connsiteX7-1009" fmla="*/ 2081627 w 2112360"/>
                <a:gd name="connsiteY7-1010" fmla="*/ 158070 h 1387196"/>
                <a:gd name="connsiteX0-1011" fmla="*/ 352844 w 2095827"/>
                <a:gd name="connsiteY0-1012" fmla="*/ 1349356 h 1387196"/>
                <a:gd name="connsiteX1-1013" fmla="*/ 212836 w 2095827"/>
                <a:gd name="connsiteY1-1014" fmla="*/ 1378081 h 1387196"/>
                <a:gd name="connsiteX2-1015" fmla="*/ 1443 w 2095827"/>
                <a:gd name="connsiteY2-1016" fmla="*/ 1140159 h 1387196"/>
                <a:gd name="connsiteX3-1017" fmla="*/ 312824 w 2095827"/>
                <a:gd name="connsiteY3-1018" fmla="*/ 783278 h 1387196"/>
                <a:gd name="connsiteX4-1019" fmla="*/ 1051387 w 2095827"/>
                <a:gd name="connsiteY4-1020" fmla="*/ 367738 h 1387196"/>
                <a:gd name="connsiteX5-1021" fmla="*/ 1576891 w 2095827"/>
                <a:gd name="connsiteY5-1022" fmla="*/ 75199 h 1387196"/>
                <a:gd name="connsiteX6-1023" fmla="*/ 1984367 w 2095827"/>
                <a:gd name="connsiteY6-1024" fmla="*/ 3738 h 1387196"/>
                <a:gd name="connsiteX7-1025" fmla="*/ 2061776 w 2095827"/>
                <a:gd name="connsiteY7-1026" fmla="*/ 158070 h 1387196"/>
                <a:gd name="connsiteX0-1027" fmla="*/ 352844 w 2109604"/>
                <a:gd name="connsiteY0-1028" fmla="*/ 1349356 h 1387196"/>
                <a:gd name="connsiteX1-1029" fmla="*/ 212836 w 2109604"/>
                <a:gd name="connsiteY1-1030" fmla="*/ 1378081 h 1387196"/>
                <a:gd name="connsiteX2-1031" fmla="*/ 1443 w 2109604"/>
                <a:gd name="connsiteY2-1032" fmla="*/ 1140159 h 1387196"/>
                <a:gd name="connsiteX3-1033" fmla="*/ 312824 w 2109604"/>
                <a:gd name="connsiteY3-1034" fmla="*/ 783278 h 1387196"/>
                <a:gd name="connsiteX4-1035" fmla="*/ 1051387 w 2109604"/>
                <a:gd name="connsiteY4-1036" fmla="*/ 367738 h 1387196"/>
                <a:gd name="connsiteX5-1037" fmla="*/ 1576891 w 2109604"/>
                <a:gd name="connsiteY5-1038" fmla="*/ 75199 h 1387196"/>
                <a:gd name="connsiteX6-1039" fmla="*/ 1984367 w 2109604"/>
                <a:gd name="connsiteY6-1040" fmla="*/ 3738 h 1387196"/>
                <a:gd name="connsiteX7-1041" fmla="*/ 2061776 w 2109604"/>
                <a:gd name="connsiteY7-1042" fmla="*/ 158070 h 1387196"/>
                <a:gd name="connsiteX0-1043" fmla="*/ 352844 w 2107317"/>
                <a:gd name="connsiteY0-1044" fmla="*/ 1349940 h 1387780"/>
                <a:gd name="connsiteX1-1045" fmla="*/ 212836 w 2107317"/>
                <a:gd name="connsiteY1-1046" fmla="*/ 1378665 h 1387780"/>
                <a:gd name="connsiteX2-1047" fmla="*/ 1443 w 2107317"/>
                <a:gd name="connsiteY2-1048" fmla="*/ 1140743 h 1387780"/>
                <a:gd name="connsiteX3-1049" fmla="*/ 312824 w 2107317"/>
                <a:gd name="connsiteY3-1050" fmla="*/ 783862 h 1387780"/>
                <a:gd name="connsiteX4-1051" fmla="*/ 1051387 w 2107317"/>
                <a:gd name="connsiteY4-1052" fmla="*/ 368322 h 1387780"/>
                <a:gd name="connsiteX5-1053" fmla="*/ 1576891 w 2107317"/>
                <a:gd name="connsiteY5-1054" fmla="*/ 75783 h 1387780"/>
                <a:gd name="connsiteX6-1055" fmla="*/ 1984367 w 2107317"/>
                <a:gd name="connsiteY6-1056" fmla="*/ 4322 h 1387780"/>
                <a:gd name="connsiteX7-1057" fmla="*/ 2058940 w 2107317"/>
                <a:gd name="connsiteY7-1058" fmla="*/ 168179 h 1387780"/>
                <a:gd name="connsiteX0-1059" fmla="*/ 352844 w 2113600"/>
                <a:gd name="connsiteY0-1060" fmla="*/ 1349940 h 1387780"/>
                <a:gd name="connsiteX1-1061" fmla="*/ 212836 w 2113600"/>
                <a:gd name="connsiteY1-1062" fmla="*/ 1378665 h 1387780"/>
                <a:gd name="connsiteX2-1063" fmla="*/ 1443 w 2113600"/>
                <a:gd name="connsiteY2-1064" fmla="*/ 1140743 h 1387780"/>
                <a:gd name="connsiteX3-1065" fmla="*/ 312824 w 2113600"/>
                <a:gd name="connsiteY3-1066" fmla="*/ 783862 h 1387780"/>
                <a:gd name="connsiteX4-1067" fmla="*/ 1051387 w 2113600"/>
                <a:gd name="connsiteY4-1068" fmla="*/ 368322 h 1387780"/>
                <a:gd name="connsiteX5-1069" fmla="*/ 1576891 w 2113600"/>
                <a:gd name="connsiteY5-1070" fmla="*/ 75783 h 1387780"/>
                <a:gd name="connsiteX6-1071" fmla="*/ 1984367 w 2113600"/>
                <a:gd name="connsiteY6-1072" fmla="*/ 4322 h 1387780"/>
                <a:gd name="connsiteX7-1073" fmla="*/ 2058940 w 2113600"/>
                <a:gd name="connsiteY7-1074" fmla="*/ 168179 h 1387780"/>
                <a:gd name="connsiteX0-1075" fmla="*/ 352844 w 2103552"/>
                <a:gd name="connsiteY0-1076" fmla="*/ 1349940 h 1387780"/>
                <a:gd name="connsiteX1-1077" fmla="*/ 212836 w 2103552"/>
                <a:gd name="connsiteY1-1078" fmla="*/ 1378665 h 1387780"/>
                <a:gd name="connsiteX2-1079" fmla="*/ 1443 w 2103552"/>
                <a:gd name="connsiteY2-1080" fmla="*/ 1140743 h 1387780"/>
                <a:gd name="connsiteX3-1081" fmla="*/ 312824 w 2103552"/>
                <a:gd name="connsiteY3-1082" fmla="*/ 783862 h 1387780"/>
                <a:gd name="connsiteX4-1083" fmla="*/ 1051387 w 2103552"/>
                <a:gd name="connsiteY4-1084" fmla="*/ 368322 h 1387780"/>
                <a:gd name="connsiteX5-1085" fmla="*/ 1576891 w 2103552"/>
                <a:gd name="connsiteY5-1086" fmla="*/ 75783 h 1387780"/>
                <a:gd name="connsiteX6-1087" fmla="*/ 1984367 w 2103552"/>
                <a:gd name="connsiteY6-1088" fmla="*/ 4322 h 1387780"/>
                <a:gd name="connsiteX7-1089" fmla="*/ 2058940 w 2103552"/>
                <a:gd name="connsiteY7-1090" fmla="*/ 168179 h 1387780"/>
                <a:gd name="connsiteX0-1091" fmla="*/ 352844 w 2116972"/>
                <a:gd name="connsiteY0-1092" fmla="*/ 1349940 h 1387780"/>
                <a:gd name="connsiteX1-1093" fmla="*/ 212836 w 2116972"/>
                <a:gd name="connsiteY1-1094" fmla="*/ 1378665 h 1387780"/>
                <a:gd name="connsiteX2-1095" fmla="*/ 1443 w 2116972"/>
                <a:gd name="connsiteY2-1096" fmla="*/ 1140743 h 1387780"/>
                <a:gd name="connsiteX3-1097" fmla="*/ 312824 w 2116972"/>
                <a:gd name="connsiteY3-1098" fmla="*/ 783862 h 1387780"/>
                <a:gd name="connsiteX4-1099" fmla="*/ 1051387 w 2116972"/>
                <a:gd name="connsiteY4-1100" fmla="*/ 368322 h 1387780"/>
                <a:gd name="connsiteX5-1101" fmla="*/ 1576891 w 2116972"/>
                <a:gd name="connsiteY5-1102" fmla="*/ 75783 h 1387780"/>
                <a:gd name="connsiteX6-1103" fmla="*/ 1984367 w 2116972"/>
                <a:gd name="connsiteY6-1104" fmla="*/ 4322 h 1387780"/>
                <a:gd name="connsiteX7-1105" fmla="*/ 2075353 w 2116972"/>
                <a:gd name="connsiteY7-1106" fmla="*/ 168179 h 1387780"/>
                <a:gd name="connsiteX0-1107" fmla="*/ 352844 w 2121288"/>
                <a:gd name="connsiteY0-1108" fmla="*/ 1349940 h 1387780"/>
                <a:gd name="connsiteX1-1109" fmla="*/ 212836 w 2121288"/>
                <a:gd name="connsiteY1-1110" fmla="*/ 1378665 h 1387780"/>
                <a:gd name="connsiteX2-1111" fmla="*/ 1443 w 2121288"/>
                <a:gd name="connsiteY2-1112" fmla="*/ 1140743 h 1387780"/>
                <a:gd name="connsiteX3-1113" fmla="*/ 312824 w 2121288"/>
                <a:gd name="connsiteY3-1114" fmla="*/ 783862 h 1387780"/>
                <a:gd name="connsiteX4-1115" fmla="*/ 1051387 w 2121288"/>
                <a:gd name="connsiteY4-1116" fmla="*/ 368322 h 1387780"/>
                <a:gd name="connsiteX5-1117" fmla="*/ 1576891 w 2121288"/>
                <a:gd name="connsiteY5-1118" fmla="*/ 75783 h 1387780"/>
                <a:gd name="connsiteX6-1119" fmla="*/ 1984367 w 2121288"/>
                <a:gd name="connsiteY6-1120" fmla="*/ 4322 h 1387780"/>
                <a:gd name="connsiteX7-1121" fmla="*/ 2075353 w 2121288"/>
                <a:gd name="connsiteY7-1122" fmla="*/ 168179 h 1387780"/>
                <a:gd name="connsiteX0-1123" fmla="*/ 411926 w 2121288"/>
                <a:gd name="connsiteY0-1124" fmla="*/ 1335653 h 1385058"/>
                <a:gd name="connsiteX1-1125" fmla="*/ 212836 w 2121288"/>
                <a:gd name="connsiteY1-1126" fmla="*/ 1378665 h 1385058"/>
                <a:gd name="connsiteX2-1127" fmla="*/ 1443 w 2121288"/>
                <a:gd name="connsiteY2-1128" fmla="*/ 1140743 h 1385058"/>
                <a:gd name="connsiteX3-1129" fmla="*/ 312824 w 2121288"/>
                <a:gd name="connsiteY3-1130" fmla="*/ 783862 h 1385058"/>
                <a:gd name="connsiteX4-1131" fmla="*/ 1051387 w 2121288"/>
                <a:gd name="connsiteY4-1132" fmla="*/ 368322 h 1385058"/>
                <a:gd name="connsiteX5-1133" fmla="*/ 1576891 w 2121288"/>
                <a:gd name="connsiteY5-1134" fmla="*/ 75783 h 1385058"/>
                <a:gd name="connsiteX6-1135" fmla="*/ 1984367 w 2121288"/>
                <a:gd name="connsiteY6-1136" fmla="*/ 4322 h 1385058"/>
                <a:gd name="connsiteX7-1137" fmla="*/ 2075353 w 2121288"/>
                <a:gd name="connsiteY7-1138" fmla="*/ 168179 h 1385058"/>
                <a:gd name="connsiteX0-1139" fmla="*/ 411926 w 2121288"/>
                <a:gd name="connsiteY0-1140" fmla="*/ 1335653 h 1393312"/>
                <a:gd name="connsiteX1-1141" fmla="*/ 212836 w 2121288"/>
                <a:gd name="connsiteY1-1142" fmla="*/ 1378665 h 1393312"/>
                <a:gd name="connsiteX2-1143" fmla="*/ 1443 w 2121288"/>
                <a:gd name="connsiteY2-1144" fmla="*/ 1140743 h 1393312"/>
                <a:gd name="connsiteX3-1145" fmla="*/ 312824 w 2121288"/>
                <a:gd name="connsiteY3-1146" fmla="*/ 783862 h 1393312"/>
                <a:gd name="connsiteX4-1147" fmla="*/ 1051387 w 2121288"/>
                <a:gd name="connsiteY4-1148" fmla="*/ 368322 h 1393312"/>
                <a:gd name="connsiteX5-1149" fmla="*/ 1576891 w 2121288"/>
                <a:gd name="connsiteY5-1150" fmla="*/ 75783 h 1393312"/>
                <a:gd name="connsiteX6-1151" fmla="*/ 1984367 w 2121288"/>
                <a:gd name="connsiteY6-1152" fmla="*/ 4322 h 1393312"/>
                <a:gd name="connsiteX7-1153" fmla="*/ 2075353 w 2121288"/>
                <a:gd name="connsiteY7-1154" fmla="*/ 168179 h 1393312"/>
                <a:gd name="connsiteX0-1155" fmla="*/ 411705 w 2121067"/>
                <a:gd name="connsiteY0-1156" fmla="*/ 1335653 h 1384100"/>
                <a:gd name="connsiteX1-1157" fmla="*/ 219178 w 2121067"/>
                <a:gd name="connsiteY1-1158" fmla="*/ 1361996 h 1384100"/>
                <a:gd name="connsiteX2-1159" fmla="*/ 1222 w 2121067"/>
                <a:gd name="connsiteY2-1160" fmla="*/ 1140743 h 1384100"/>
                <a:gd name="connsiteX3-1161" fmla="*/ 312603 w 2121067"/>
                <a:gd name="connsiteY3-1162" fmla="*/ 783862 h 1384100"/>
                <a:gd name="connsiteX4-1163" fmla="*/ 1051166 w 2121067"/>
                <a:gd name="connsiteY4-1164" fmla="*/ 368322 h 1384100"/>
                <a:gd name="connsiteX5-1165" fmla="*/ 1576670 w 2121067"/>
                <a:gd name="connsiteY5-1166" fmla="*/ 75783 h 1384100"/>
                <a:gd name="connsiteX6-1167" fmla="*/ 1984146 w 2121067"/>
                <a:gd name="connsiteY6-1168" fmla="*/ 4322 h 1384100"/>
                <a:gd name="connsiteX7-1169" fmla="*/ 2075132 w 2121067"/>
                <a:gd name="connsiteY7-1170" fmla="*/ 168179 h 1384100"/>
                <a:gd name="connsiteX0-1171" fmla="*/ 454103 w 2163465"/>
                <a:gd name="connsiteY0-1172" fmla="*/ 1335653 h 1384100"/>
                <a:gd name="connsiteX1-1173" fmla="*/ 261576 w 2163465"/>
                <a:gd name="connsiteY1-1174" fmla="*/ 1361996 h 1384100"/>
                <a:gd name="connsiteX2-1175" fmla="*/ 952 w 2163465"/>
                <a:gd name="connsiteY2-1176" fmla="*/ 1095500 h 1384100"/>
                <a:gd name="connsiteX3-1177" fmla="*/ 355001 w 2163465"/>
                <a:gd name="connsiteY3-1178" fmla="*/ 783862 h 1384100"/>
                <a:gd name="connsiteX4-1179" fmla="*/ 1093564 w 2163465"/>
                <a:gd name="connsiteY4-1180" fmla="*/ 368322 h 1384100"/>
                <a:gd name="connsiteX5-1181" fmla="*/ 1619068 w 2163465"/>
                <a:gd name="connsiteY5-1182" fmla="*/ 75783 h 1384100"/>
                <a:gd name="connsiteX6-1183" fmla="*/ 2026544 w 2163465"/>
                <a:gd name="connsiteY6-1184" fmla="*/ 4322 h 1384100"/>
                <a:gd name="connsiteX7-1185" fmla="*/ 2117530 w 2163465"/>
                <a:gd name="connsiteY7-1186" fmla="*/ 168179 h 1384100"/>
                <a:gd name="connsiteX0-1187" fmla="*/ 454228 w 2163590"/>
                <a:gd name="connsiteY0-1188" fmla="*/ 1335653 h 1384100"/>
                <a:gd name="connsiteX1-1189" fmla="*/ 261701 w 2163590"/>
                <a:gd name="connsiteY1-1190" fmla="*/ 1361996 h 1384100"/>
                <a:gd name="connsiteX2-1191" fmla="*/ 1077 w 2163590"/>
                <a:gd name="connsiteY2-1192" fmla="*/ 1095500 h 1384100"/>
                <a:gd name="connsiteX3-1193" fmla="*/ 361689 w 2163590"/>
                <a:gd name="connsiteY3-1194" fmla="*/ 757669 h 1384100"/>
                <a:gd name="connsiteX4-1195" fmla="*/ 1093689 w 2163590"/>
                <a:gd name="connsiteY4-1196" fmla="*/ 368322 h 1384100"/>
                <a:gd name="connsiteX5-1197" fmla="*/ 1619193 w 2163590"/>
                <a:gd name="connsiteY5-1198" fmla="*/ 75783 h 1384100"/>
                <a:gd name="connsiteX6-1199" fmla="*/ 2026669 w 2163590"/>
                <a:gd name="connsiteY6-1200" fmla="*/ 4322 h 1384100"/>
                <a:gd name="connsiteX7-1201" fmla="*/ 2117655 w 2163590"/>
                <a:gd name="connsiteY7-1202" fmla="*/ 168179 h 1384100"/>
                <a:gd name="connsiteX0-1203" fmla="*/ 454229 w 2163591"/>
                <a:gd name="connsiteY0-1204" fmla="*/ 1335586 h 1384033"/>
                <a:gd name="connsiteX1-1205" fmla="*/ 261702 w 2163591"/>
                <a:gd name="connsiteY1-1206" fmla="*/ 1361929 h 1384033"/>
                <a:gd name="connsiteX2-1207" fmla="*/ 1078 w 2163591"/>
                <a:gd name="connsiteY2-1208" fmla="*/ 1095433 h 1384033"/>
                <a:gd name="connsiteX3-1209" fmla="*/ 361690 w 2163591"/>
                <a:gd name="connsiteY3-1210" fmla="*/ 757602 h 1384033"/>
                <a:gd name="connsiteX4-1211" fmla="*/ 1100254 w 2163591"/>
                <a:gd name="connsiteY4-1212" fmla="*/ 363492 h 1384033"/>
                <a:gd name="connsiteX5-1213" fmla="*/ 1619194 w 2163591"/>
                <a:gd name="connsiteY5-1214" fmla="*/ 75716 h 1384033"/>
                <a:gd name="connsiteX6-1215" fmla="*/ 2026670 w 2163591"/>
                <a:gd name="connsiteY6-1216" fmla="*/ 4255 h 1384033"/>
                <a:gd name="connsiteX7-1217" fmla="*/ 2117656 w 2163591"/>
                <a:gd name="connsiteY7-1218" fmla="*/ 168112 h 1384033"/>
                <a:gd name="connsiteX0-1219" fmla="*/ 454229 w 2163887"/>
                <a:gd name="connsiteY0-1220" fmla="*/ 1337781 h 1386228"/>
                <a:gd name="connsiteX1-1221" fmla="*/ 261702 w 2163887"/>
                <a:gd name="connsiteY1-1222" fmla="*/ 1364124 h 1386228"/>
                <a:gd name="connsiteX2-1223" fmla="*/ 1078 w 2163887"/>
                <a:gd name="connsiteY2-1224" fmla="*/ 1097628 h 1386228"/>
                <a:gd name="connsiteX3-1225" fmla="*/ 361690 w 2163887"/>
                <a:gd name="connsiteY3-1226" fmla="*/ 759797 h 1386228"/>
                <a:gd name="connsiteX4-1227" fmla="*/ 1100254 w 2163887"/>
                <a:gd name="connsiteY4-1228" fmla="*/ 365687 h 1386228"/>
                <a:gd name="connsiteX5-1229" fmla="*/ 1609347 w 2163887"/>
                <a:gd name="connsiteY5-1230" fmla="*/ 66005 h 1386228"/>
                <a:gd name="connsiteX6-1231" fmla="*/ 2026670 w 2163887"/>
                <a:gd name="connsiteY6-1232" fmla="*/ 6450 h 1386228"/>
                <a:gd name="connsiteX7-1233" fmla="*/ 2117656 w 2163887"/>
                <a:gd name="connsiteY7-1234" fmla="*/ 170307 h 1386228"/>
                <a:gd name="connsiteX0-1235" fmla="*/ 454229 w 2163887"/>
                <a:gd name="connsiteY0-1236" fmla="*/ 1337781 h 1386228"/>
                <a:gd name="connsiteX1-1237" fmla="*/ 261702 w 2163887"/>
                <a:gd name="connsiteY1-1238" fmla="*/ 1364124 h 1386228"/>
                <a:gd name="connsiteX2-1239" fmla="*/ 1078 w 2163887"/>
                <a:gd name="connsiteY2-1240" fmla="*/ 1097628 h 1386228"/>
                <a:gd name="connsiteX3-1241" fmla="*/ 361690 w 2163887"/>
                <a:gd name="connsiteY3-1242" fmla="*/ 759797 h 1386228"/>
                <a:gd name="connsiteX4-1243" fmla="*/ 1083843 w 2163887"/>
                <a:gd name="connsiteY4-1244" fmla="*/ 365687 h 1386228"/>
                <a:gd name="connsiteX5-1245" fmla="*/ 1609347 w 2163887"/>
                <a:gd name="connsiteY5-1246" fmla="*/ 66005 h 1386228"/>
                <a:gd name="connsiteX6-1247" fmla="*/ 2026670 w 2163887"/>
                <a:gd name="connsiteY6-1248" fmla="*/ 6450 h 1386228"/>
                <a:gd name="connsiteX7-1249" fmla="*/ 2117656 w 2163887"/>
                <a:gd name="connsiteY7-1250" fmla="*/ 170307 h 1386228"/>
                <a:gd name="connsiteX0-1251" fmla="*/ 221328 w 1930986"/>
                <a:gd name="connsiteY0-1252" fmla="*/ 1337781 h 1399180"/>
                <a:gd name="connsiteX1-1253" fmla="*/ 28801 w 1930986"/>
                <a:gd name="connsiteY1-1254" fmla="*/ 1364124 h 1399180"/>
                <a:gd name="connsiteX2-1255" fmla="*/ 11065 w 1930986"/>
                <a:gd name="connsiteY2-1256" fmla="*/ 1028571 h 1399180"/>
                <a:gd name="connsiteX3-1257" fmla="*/ 128789 w 1930986"/>
                <a:gd name="connsiteY3-1258" fmla="*/ 759797 h 1399180"/>
                <a:gd name="connsiteX4-1259" fmla="*/ 850942 w 1930986"/>
                <a:gd name="connsiteY4-1260" fmla="*/ 365687 h 1399180"/>
                <a:gd name="connsiteX5-1261" fmla="*/ 1376446 w 1930986"/>
                <a:gd name="connsiteY5-1262" fmla="*/ 66005 h 1399180"/>
                <a:gd name="connsiteX6-1263" fmla="*/ 1793769 w 1930986"/>
                <a:gd name="connsiteY6-1264" fmla="*/ 6450 h 1399180"/>
                <a:gd name="connsiteX7-1265" fmla="*/ 1884755 w 1930986"/>
                <a:gd name="connsiteY7-1266" fmla="*/ 170307 h 1399180"/>
                <a:gd name="connsiteX0-1267" fmla="*/ 239749 w 1949407"/>
                <a:gd name="connsiteY0-1268" fmla="*/ 1337781 h 1399180"/>
                <a:gd name="connsiteX1-1269" fmla="*/ 47222 w 1949407"/>
                <a:gd name="connsiteY1-1270" fmla="*/ 1364124 h 1399180"/>
                <a:gd name="connsiteX2-1271" fmla="*/ 29486 w 1949407"/>
                <a:gd name="connsiteY2-1272" fmla="*/ 1028571 h 1399180"/>
                <a:gd name="connsiteX3-1273" fmla="*/ 399944 w 1949407"/>
                <a:gd name="connsiteY3-1274" fmla="*/ 726459 h 1399180"/>
                <a:gd name="connsiteX4-1275" fmla="*/ 869363 w 1949407"/>
                <a:gd name="connsiteY4-1276" fmla="*/ 365687 h 1399180"/>
                <a:gd name="connsiteX5-1277" fmla="*/ 1394867 w 1949407"/>
                <a:gd name="connsiteY5-1278" fmla="*/ 66005 h 1399180"/>
                <a:gd name="connsiteX6-1279" fmla="*/ 1812190 w 1949407"/>
                <a:gd name="connsiteY6-1280" fmla="*/ 6450 h 1399180"/>
                <a:gd name="connsiteX7-1281" fmla="*/ 1903176 w 1949407"/>
                <a:gd name="connsiteY7-1282" fmla="*/ 170307 h 1399180"/>
                <a:gd name="connsiteX0-1283" fmla="*/ 229821 w 1939479"/>
                <a:gd name="connsiteY0-1284" fmla="*/ 1337781 h 1369503"/>
                <a:gd name="connsiteX1-1285" fmla="*/ 70117 w 1939479"/>
                <a:gd name="connsiteY1-1286" fmla="*/ 1285542 h 1369503"/>
                <a:gd name="connsiteX2-1287" fmla="*/ 19558 w 1939479"/>
                <a:gd name="connsiteY2-1288" fmla="*/ 1028571 h 1369503"/>
                <a:gd name="connsiteX3-1289" fmla="*/ 390016 w 1939479"/>
                <a:gd name="connsiteY3-1290" fmla="*/ 726459 h 1369503"/>
                <a:gd name="connsiteX4-1291" fmla="*/ 859435 w 1939479"/>
                <a:gd name="connsiteY4-1292" fmla="*/ 365687 h 1369503"/>
                <a:gd name="connsiteX5-1293" fmla="*/ 1384939 w 1939479"/>
                <a:gd name="connsiteY5-1294" fmla="*/ 66005 h 1369503"/>
                <a:gd name="connsiteX6-1295" fmla="*/ 1802262 w 1939479"/>
                <a:gd name="connsiteY6-1296" fmla="*/ 6450 h 1369503"/>
                <a:gd name="connsiteX7-1297" fmla="*/ 1893248 w 1939479"/>
                <a:gd name="connsiteY7-1298" fmla="*/ 170307 h 1369503"/>
                <a:gd name="connsiteX0-1299" fmla="*/ 234243 w 1943901"/>
                <a:gd name="connsiteY0-1300" fmla="*/ 1337781 h 1369503"/>
                <a:gd name="connsiteX1-1301" fmla="*/ 58126 w 1943901"/>
                <a:gd name="connsiteY1-1302" fmla="*/ 1285542 h 1369503"/>
                <a:gd name="connsiteX2-1303" fmla="*/ 23980 w 1943901"/>
                <a:gd name="connsiteY2-1304" fmla="*/ 1028571 h 1369503"/>
                <a:gd name="connsiteX3-1305" fmla="*/ 394438 w 1943901"/>
                <a:gd name="connsiteY3-1306" fmla="*/ 726459 h 1369503"/>
                <a:gd name="connsiteX4-1307" fmla="*/ 863857 w 1943901"/>
                <a:gd name="connsiteY4-1308" fmla="*/ 365687 h 1369503"/>
                <a:gd name="connsiteX5-1309" fmla="*/ 1389361 w 1943901"/>
                <a:gd name="connsiteY5-1310" fmla="*/ 66005 h 1369503"/>
                <a:gd name="connsiteX6-1311" fmla="*/ 1806684 w 1943901"/>
                <a:gd name="connsiteY6-1312" fmla="*/ 6450 h 1369503"/>
                <a:gd name="connsiteX7-1313" fmla="*/ 1897670 w 1943901"/>
                <a:gd name="connsiteY7-1314" fmla="*/ 170307 h 1369503"/>
                <a:gd name="connsiteX0-1315" fmla="*/ 191585 w 1901243"/>
                <a:gd name="connsiteY0-1316" fmla="*/ 1337781 h 1370509"/>
                <a:gd name="connsiteX1-1317" fmla="*/ 15468 w 1901243"/>
                <a:gd name="connsiteY1-1318" fmla="*/ 1285542 h 1370509"/>
                <a:gd name="connsiteX2-1319" fmla="*/ 46967 w 1901243"/>
                <a:gd name="connsiteY2-1320" fmla="*/ 997615 h 1370509"/>
                <a:gd name="connsiteX3-1321" fmla="*/ 351780 w 1901243"/>
                <a:gd name="connsiteY3-1322" fmla="*/ 726459 h 1370509"/>
                <a:gd name="connsiteX4-1323" fmla="*/ 821199 w 1901243"/>
                <a:gd name="connsiteY4-1324" fmla="*/ 365687 h 1370509"/>
                <a:gd name="connsiteX5-1325" fmla="*/ 1346703 w 1901243"/>
                <a:gd name="connsiteY5-1326" fmla="*/ 66005 h 1370509"/>
                <a:gd name="connsiteX6-1327" fmla="*/ 1764026 w 1901243"/>
                <a:gd name="connsiteY6-1328" fmla="*/ 6450 h 1370509"/>
                <a:gd name="connsiteX7-1329" fmla="*/ 1855012 w 1901243"/>
                <a:gd name="connsiteY7-1330" fmla="*/ 170307 h 1370509"/>
                <a:gd name="connsiteX0-1331" fmla="*/ 191120 w 1900778"/>
                <a:gd name="connsiteY0-1332" fmla="*/ 1337781 h 1370509"/>
                <a:gd name="connsiteX1-1333" fmla="*/ 15003 w 1900778"/>
                <a:gd name="connsiteY1-1334" fmla="*/ 1285542 h 1370509"/>
                <a:gd name="connsiteX2-1335" fmla="*/ 46502 w 1900778"/>
                <a:gd name="connsiteY2-1336" fmla="*/ 997615 h 1370509"/>
                <a:gd name="connsiteX3-1337" fmla="*/ 341468 w 1900778"/>
                <a:gd name="connsiteY3-1338" fmla="*/ 697884 h 1370509"/>
                <a:gd name="connsiteX4-1339" fmla="*/ 820734 w 1900778"/>
                <a:gd name="connsiteY4-1340" fmla="*/ 365687 h 1370509"/>
                <a:gd name="connsiteX5-1341" fmla="*/ 1346238 w 1900778"/>
                <a:gd name="connsiteY5-1342" fmla="*/ 66005 h 1370509"/>
                <a:gd name="connsiteX6-1343" fmla="*/ 1763561 w 1900778"/>
                <a:gd name="connsiteY6-1344" fmla="*/ 6450 h 1370509"/>
                <a:gd name="connsiteX7-1345" fmla="*/ 1854547 w 1900778"/>
                <a:gd name="connsiteY7-1346" fmla="*/ 170307 h 1370509"/>
                <a:gd name="connsiteX0-1347" fmla="*/ 191120 w 1886381"/>
                <a:gd name="connsiteY0-1348" fmla="*/ 1322125 h 1354853"/>
                <a:gd name="connsiteX1-1349" fmla="*/ 15003 w 1886381"/>
                <a:gd name="connsiteY1-1350" fmla="*/ 1269886 h 1354853"/>
                <a:gd name="connsiteX2-1351" fmla="*/ 46502 w 1886381"/>
                <a:gd name="connsiteY2-1352" fmla="*/ 981959 h 1354853"/>
                <a:gd name="connsiteX3-1353" fmla="*/ 341468 w 1886381"/>
                <a:gd name="connsiteY3-1354" fmla="*/ 682228 h 1354853"/>
                <a:gd name="connsiteX4-1355" fmla="*/ 820734 w 1886381"/>
                <a:gd name="connsiteY4-1356" fmla="*/ 350031 h 1354853"/>
                <a:gd name="connsiteX5-1357" fmla="*/ 1346238 w 1886381"/>
                <a:gd name="connsiteY5-1358" fmla="*/ 50349 h 1354853"/>
                <a:gd name="connsiteX6-1359" fmla="*/ 1665094 w 1886381"/>
                <a:gd name="connsiteY6-1360" fmla="*/ 9844 h 1354853"/>
                <a:gd name="connsiteX7-1361" fmla="*/ 1854547 w 1886381"/>
                <a:gd name="connsiteY7-1362" fmla="*/ 154651 h 1354853"/>
                <a:gd name="connsiteX0-1363" fmla="*/ 191120 w 1886381"/>
                <a:gd name="connsiteY0-1364" fmla="*/ 1314347 h 1347075"/>
                <a:gd name="connsiteX1-1365" fmla="*/ 15003 w 1886381"/>
                <a:gd name="connsiteY1-1366" fmla="*/ 1262108 h 1347075"/>
                <a:gd name="connsiteX2-1367" fmla="*/ 46502 w 1886381"/>
                <a:gd name="connsiteY2-1368" fmla="*/ 974181 h 1347075"/>
                <a:gd name="connsiteX3-1369" fmla="*/ 341468 w 1886381"/>
                <a:gd name="connsiteY3-1370" fmla="*/ 674450 h 1347075"/>
                <a:gd name="connsiteX4-1371" fmla="*/ 820734 w 1886381"/>
                <a:gd name="connsiteY4-1372" fmla="*/ 342253 h 1347075"/>
                <a:gd name="connsiteX5-1373" fmla="*/ 1205102 w 1886381"/>
                <a:gd name="connsiteY5-1374" fmla="*/ 137821 h 1347075"/>
                <a:gd name="connsiteX6-1375" fmla="*/ 1665094 w 1886381"/>
                <a:gd name="connsiteY6-1376" fmla="*/ 2066 h 1347075"/>
                <a:gd name="connsiteX7-1377" fmla="*/ 1854547 w 1886381"/>
                <a:gd name="connsiteY7-1378" fmla="*/ 146873 h 1347075"/>
                <a:gd name="connsiteX0-1379" fmla="*/ 191120 w 1886381"/>
                <a:gd name="connsiteY0-1380" fmla="*/ 1314412 h 1347140"/>
                <a:gd name="connsiteX1-1381" fmla="*/ 15003 w 1886381"/>
                <a:gd name="connsiteY1-1382" fmla="*/ 1262173 h 1347140"/>
                <a:gd name="connsiteX2-1383" fmla="*/ 46502 w 1886381"/>
                <a:gd name="connsiteY2-1384" fmla="*/ 974246 h 1347140"/>
                <a:gd name="connsiteX3-1385" fmla="*/ 341468 w 1886381"/>
                <a:gd name="connsiteY3-1386" fmla="*/ 674515 h 1347140"/>
                <a:gd name="connsiteX4-1387" fmla="*/ 748523 w 1886381"/>
                <a:gd name="connsiteY4-1388" fmla="*/ 363749 h 1347140"/>
                <a:gd name="connsiteX5-1389" fmla="*/ 1205102 w 1886381"/>
                <a:gd name="connsiteY5-1390" fmla="*/ 137886 h 1347140"/>
                <a:gd name="connsiteX6-1391" fmla="*/ 1665094 w 1886381"/>
                <a:gd name="connsiteY6-1392" fmla="*/ 2131 h 1347140"/>
                <a:gd name="connsiteX7-1393" fmla="*/ 1854547 w 1886381"/>
                <a:gd name="connsiteY7-1394" fmla="*/ 146938 h 1347140"/>
                <a:gd name="connsiteX0-1395" fmla="*/ 191120 w 1892801"/>
                <a:gd name="connsiteY0-1396" fmla="*/ 1326138 h 1358866"/>
                <a:gd name="connsiteX1-1397" fmla="*/ 15003 w 1892801"/>
                <a:gd name="connsiteY1-1398" fmla="*/ 1273899 h 1358866"/>
                <a:gd name="connsiteX2-1399" fmla="*/ 46502 w 1892801"/>
                <a:gd name="connsiteY2-1400" fmla="*/ 985972 h 1358866"/>
                <a:gd name="connsiteX3-1401" fmla="*/ 341468 w 1892801"/>
                <a:gd name="connsiteY3-1402" fmla="*/ 686241 h 1358866"/>
                <a:gd name="connsiteX4-1403" fmla="*/ 748523 w 1892801"/>
                <a:gd name="connsiteY4-1404" fmla="*/ 375475 h 1358866"/>
                <a:gd name="connsiteX5-1405" fmla="*/ 1205102 w 1892801"/>
                <a:gd name="connsiteY5-1406" fmla="*/ 149612 h 1358866"/>
                <a:gd name="connsiteX6-1407" fmla="*/ 1717611 w 1892801"/>
                <a:gd name="connsiteY6-1408" fmla="*/ 1951 h 1358866"/>
                <a:gd name="connsiteX7-1409" fmla="*/ 1854547 w 1892801"/>
                <a:gd name="connsiteY7-1410" fmla="*/ 158664 h 1358866"/>
                <a:gd name="connsiteX0-1411" fmla="*/ 191120 w 1893682"/>
                <a:gd name="connsiteY0-1412" fmla="*/ 1326138 h 1358866"/>
                <a:gd name="connsiteX1-1413" fmla="*/ 15003 w 1893682"/>
                <a:gd name="connsiteY1-1414" fmla="*/ 1273899 h 1358866"/>
                <a:gd name="connsiteX2-1415" fmla="*/ 46502 w 1893682"/>
                <a:gd name="connsiteY2-1416" fmla="*/ 985972 h 1358866"/>
                <a:gd name="connsiteX3-1417" fmla="*/ 341468 w 1893682"/>
                <a:gd name="connsiteY3-1418" fmla="*/ 686241 h 1358866"/>
                <a:gd name="connsiteX4-1419" fmla="*/ 748523 w 1893682"/>
                <a:gd name="connsiteY4-1420" fmla="*/ 375475 h 1358866"/>
                <a:gd name="connsiteX5-1421" fmla="*/ 1205102 w 1893682"/>
                <a:gd name="connsiteY5-1422" fmla="*/ 149612 h 1358866"/>
                <a:gd name="connsiteX6-1423" fmla="*/ 1717611 w 1893682"/>
                <a:gd name="connsiteY6-1424" fmla="*/ 1951 h 1358866"/>
                <a:gd name="connsiteX7-1425" fmla="*/ 1854547 w 1893682"/>
                <a:gd name="connsiteY7-1426" fmla="*/ 158664 h 1358866"/>
                <a:gd name="connsiteX0-1427" fmla="*/ 191120 w 1893682"/>
                <a:gd name="connsiteY0-1428" fmla="*/ 1324267 h 1356995"/>
                <a:gd name="connsiteX1-1429" fmla="*/ 15003 w 1893682"/>
                <a:gd name="connsiteY1-1430" fmla="*/ 1272028 h 1356995"/>
                <a:gd name="connsiteX2-1431" fmla="*/ 46502 w 1893682"/>
                <a:gd name="connsiteY2-1432" fmla="*/ 984101 h 1356995"/>
                <a:gd name="connsiteX3-1433" fmla="*/ 341468 w 1893682"/>
                <a:gd name="connsiteY3-1434" fmla="*/ 684370 h 1356995"/>
                <a:gd name="connsiteX4-1435" fmla="*/ 748523 w 1893682"/>
                <a:gd name="connsiteY4-1436" fmla="*/ 373604 h 1356995"/>
                <a:gd name="connsiteX5-1437" fmla="*/ 1205102 w 1893682"/>
                <a:gd name="connsiteY5-1438" fmla="*/ 147741 h 1356995"/>
                <a:gd name="connsiteX6-1439" fmla="*/ 1717611 w 1893682"/>
                <a:gd name="connsiteY6-1440" fmla="*/ 80 h 1356995"/>
                <a:gd name="connsiteX7-1441" fmla="*/ 1854547 w 1893682"/>
                <a:gd name="connsiteY7-1442" fmla="*/ 156793 h 1356995"/>
                <a:gd name="connsiteX0-1443" fmla="*/ 191120 w 1902013"/>
                <a:gd name="connsiteY0-1444" fmla="*/ 1324423 h 1357151"/>
                <a:gd name="connsiteX1-1445" fmla="*/ 15003 w 1902013"/>
                <a:gd name="connsiteY1-1446" fmla="*/ 1272184 h 1357151"/>
                <a:gd name="connsiteX2-1447" fmla="*/ 46502 w 1902013"/>
                <a:gd name="connsiteY2-1448" fmla="*/ 984257 h 1357151"/>
                <a:gd name="connsiteX3-1449" fmla="*/ 341468 w 1902013"/>
                <a:gd name="connsiteY3-1450" fmla="*/ 684526 h 1357151"/>
                <a:gd name="connsiteX4-1451" fmla="*/ 748523 w 1902013"/>
                <a:gd name="connsiteY4-1452" fmla="*/ 373760 h 1357151"/>
                <a:gd name="connsiteX5-1453" fmla="*/ 1205102 w 1902013"/>
                <a:gd name="connsiteY5-1454" fmla="*/ 147897 h 1357151"/>
                <a:gd name="connsiteX6-1455" fmla="*/ 1717611 w 1902013"/>
                <a:gd name="connsiteY6-1456" fmla="*/ 236 h 1357151"/>
                <a:gd name="connsiteX7-1457" fmla="*/ 1854547 w 1902013"/>
                <a:gd name="connsiteY7-1458" fmla="*/ 156949 h 1357151"/>
                <a:gd name="connsiteX0-1459" fmla="*/ 191120 w 1902013"/>
                <a:gd name="connsiteY0-1460" fmla="*/ 1324418 h 1357146"/>
                <a:gd name="connsiteX1-1461" fmla="*/ 15003 w 1902013"/>
                <a:gd name="connsiteY1-1462" fmla="*/ 1272179 h 1357146"/>
                <a:gd name="connsiteX2-1463" fmla="*/ 46502 w 1902013"/>
                <a:gd name="connsiteY2-1464" fmla="*/ 984252 h 1357146"/>
                <a:gd name="connsiteX3-1465" fmla="*/ 341468 w 1902013"/>
                <a:gd name="connsiteY3-1466" fmla="*/ 684521 h 1357146"/>
                <a:gd name="connsiteX4-1467" fmla="*/ 748523 w 1902013"/>
                <a:gd name="connsiteY4-1468" fmla="*/ 373755 h 1357146"/>
                <a:gd name="connsiteX5-1469" fmla="*/ 1205102 w 1902013"/>
                <a:gd name="connsiteY5-1470" fmla="*/ 147892 h 1357146"/>
                <a:gd name="connsiteX6-1471" fmla="*/ 1717611 w 1902013"/>
                <a:gd name="connsiteY6-1472" fmla="*/ 231 h 1357146"/>
                <a:gd name="connsiteX7-1473" fmla="*/ 1854547 w 1902013"/>
                <a:gd name="connsiteY7-1474" fmla="*/ 156944 h 1357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85" y="connsiteY7-786"/>
                </a:cxn>
              </a:cxnLst>
              <a:rect l="l" t="t" r="r" b="b"/>
              <a:pathLst>
                <a:path w="1902013" h="1357146">
                  <a:moveTo>
                    <a:pt x="191120" y="1324418"/>
                  </a:moveTo>
                  <a:cubicBezTo>
                    <a:pt x="125770" y="1399849"/>
                    <a:pt x="39106" y="1328873"/>
                    <a:pt x="15003" y="1272179"/>
                  </a:cubicBezTo>
                  <a:cubicBezTo>
                    <a:pt x="-9100" y="1215485"/>
                    <a:pt x="-7909" y="1082195"/>
                    <a:pt x="46502" y="984252"/>
                  </a:cubicBezTo>
                  <a:cubicBezTo>
                    <a:pt x="100913" y="886309"/>
                    <a:pt x="224465" y="786271"/>
                    <a:pt x="341468" y="684521"/>
                  </a:cubicBezTo>
                  <a:cubicBezTo>
                    <a:pt x="458472" y="582772"/>
                    <a:pt x="604584" y="463193"/>
                    <a:pt x="748523" y="373755"/>
                  </a:cubicBezTo>
                  <a:cubicBezTo>
                    <a:pt x="892462" y="284317"/>
                    <a:pt x="1066563" y="207765"/>
                    <a:pt x="1205102" y="147892"/>
                  </a:cubicBezTo>
                  <a:cubicBezTo>
                    <a:pt x="1343641" y="88019"/>
                    <a:pt x="1573811" y="-5248"/>
                    <a:pt x="1717611" y="231"/>
                  </a:cubicBezTo>
                  <a:cubicBezTo>
                    <a:pt x="1861411" y="5710"/>
                    <a:pt x="1967576" y="54338"/>
                    <a:pt x="1854547" y="156944"/>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nvGrpSpPr>
            <p:cNvPr id="23" name="组合 22"/>
            <p:cNvGrpSpPr/>
            <p:nvPr/>
          </p:nvGrpSpPr>
          <p:grpSpPr>
            <a:xfrm>
              <a:off x="2829010" y="3202071"/>
              <a:ext cx="5412146" cy="890875"/>
              <a:chOff x="2886166" y="3188993"/>
              <a:chExt cx="5412146" cy="890875"/>
            </a:xfrm>
          </p:grpSpPr>
          <p:grpSp>
            <p:nvGrpSpPr>
              <p:cNvPr id="29" name="组合 28"/>
              <p:cNvGrpSpPr/>
              <p:nvPr/>
            </p:nvGrpSpPr>
            <p:grpSpPr>
              <a:xfrm>
                <a:off x="3914765" y="3188993"/>
                <a:ext cx="4383547" cy="890875"/>
                <a:chOff x="2910254" y="2770765"/>
                <a:chExt cx="3599460" cy="890875"/>
              </a:xfrm>
            </p:grpSpPr>
            <p:sp>
              <p:nvSpPr>
                <p:cNvPr id="30" name="AutoShape 5"/>
                <p:cNvSpPr>
                  <a:spLocks noChangeArrowheads="1"/>
                </p:cNvSpPr>
                <p:nvPr/>
              </p:nvSpPr>
              <p:spPr bwMode="auto">
                <a:xfrm>
                  <a:off x="2910254" y="2770765"/>
                  <a:ext cx="3599460" cy="890875"/>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rPr>
                    <a:t>肥胖的危害</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31" name="椭圆 30"/>
                <p:cNvSpPr/>
                <p:nvPr/>
              </p:nvSpPr>
              <p:spPr>
                <a:xfrm>
                  <a:off x="2958194" y="3153018"/>
                  <a:ext cx="126368"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32" name="任意多边形: 形状 13"/>
              <p:cNvSpPr/>
              <p:nvPr/>
            </p:nvSpPr>
            <p:spPr>
              <a:xfrm>
                <a:off x="2886166" y="3338170"/>
                <a:ext cx="1252764" cy="424266"/>
              </a:xfrm>
              <a:custGeom>
                <a:avLst/>
                <a:gdLst>
                  <a:gd name="connsiteX0" fmla="*/ 95374 w 1536159"/>
                  <a:gd name="connsiteY0" fmla="*/ 492859 h 504510"/>
                  <a:gd name="connsiteX1" fmla="*/ 35049 w 1536159"/>
                  <a:gd name="connsiteY1" fmla="*/ 489684 h 504510"/>
                  <a:gd name="connsiteX2" fmla="*/ 9649 w 1536159"/>
                  <a:gd name="connsiteY2" fmla="*/ 346809 h 504510"/>
                  <a:gd name="connsiteX3" fmla="*/ 200149 w 1536159"/>
                  <a:gd name="connsiteY3" fmla="*/ 134084 h 504510"/>
                  <a:gd name="connsiteX4" fmla="*/ 692274 w 1536159"/>
                  <a:gd name="connsiteY4" fmla="*/ 734 h 504510"/>
                  <a:gd name="connsiteX5" fmla="*/ 1168524 w 1536159"/>
                  <a:gd name="connsiteY5" fmla="*/ 191234 h 504510"/>
                  <a:gd name="connsiteX6" fmla="*/ 1498724 w 1536159"/>
                  <a:gd name="connsiteY6" fmla="*/ 397609 h 504510"/>
                  <a:gd name="connsiteX7" fmla="*/ 1514599 w 1536159"/>
                  <a:gd name="connsiteY7" fmla="*/ 476984 h 504510"/>
                  <a:gd name="connsiteX0-1" fmla="*/ 95374 w 1526254"/>
                  <a:gd name="connsiteY0-2" fmla="*/ 492859 h 504510"/>
                  <a:gd name="connsiteX1-3" fmla="*/ 35049 w 1526254"/>
                  <a:gd name="connsiteY1-4" fmla="*/ 489684 h 504510"/>
                  <a:gd name="connsiteX2-5" fmla="*/ 9649 w 1526254"/>
                  <a:gd name="connsiteY2-6" fmla="*/ 346809 h 504510"/>
                  <a:gd name="connsiteX3-7" fmla="*/ 200149 w 1526254"/>
                  <a:gd name="connsiteY3-8" fmla="*/ 134084 h 504510"/>
                  <a:gd name="connsiteX4-9" fmla="*/ 692274 w 1526254"/>
                  <a:gd name="connsiteY4-10" fmla="*/ 734 h 504510"/>
                  <a:gd name="connsiteX5-11" fmla="*/ 1168524 w 1526254"/>
                  <a:gd name="connsiteY5-12" fmla="*/ 191234 h 504510"/>
                  <a:gd name="connsiteX6-13" fmla="*/ 1498724 w 1526254"/>
                  <a:gd name="connsiteY6-14" fmla="*/ 397609 h 504510"/>
                  <a:gd name="connsiteX7-15" fmla="*/ 1493168 w 1526254"/>
                  <a:gd name="connsiteY7-16" fmla="*/ 481747 h 504510"/>
                  <a:gd name="connsiteX0-17" fmla="*/ 95374 w 1530341"/>
                  <a:gd name="connsiteY0-18" fmla="*/ 492859 h 504510"/>
                  <a:gd name="connsiteX1-19" fmla="*/ 35049 w 1530341"/>
                  <a:gd name="connsiteY1-20" fmla="*/ 489684 h 504510"/>
                  <a:gd name="connsiteX2-21" fmla="*/ 9649 w 1530341"/>
                  <a:gd name="connsiteY2-22" fmla="*/ 346809 h 504510"/>
                  <a:gd name="connsiteX3-23" fmla="*/ 200149 w 1530341"/>
                  <a:gd name="connsiteY3-24" fmla="*/ 134084 h 504510"/>
                  <a:gd name="connsiteX4-25" fmla="*/ 692274 w 1530341"/>
                  <a:gd name="connsiteY4-26" fmla="*/ 734 h 504510"/>
                  <a:gd name="connsiteX5-27" fmla="*/ 1168524 w 1530341"/>
                  <a:gd name="connsiteY5-28" fmla="*/ 191234 h 504510"/>
                  <a:gd name="connsiteX6-29" fmla="*/ 1498724 w 1530341"/>
                  <a:gd name="connsiteY6-30" fmla="*/ 397609 h 504510"/>
                  <a:gd name="connsiteX7-31" fmla="*/ 1493168 w 1530341"/>
                  <a:gd name="connsiteY7-32" fmla="*/ 481747 h 504510"/>
                  <a:gd name="connsiteX0-33" fmla="*/ 95374 w 1513367"/>
                  <a:gd name="connsiteY0-34" fmla="*/ 492859 h 504510"/>
                  <a:gd name="connsiteX1-35" fmla="*/ 35049 w 1513367"/>
                  <a:gd name="connsiteY1-36" fmla="*/ 489684 h 504510"/>
                  <a:gd name="connsiteX2-37" fmla="*/ 9649 w 1513367"/>
                  <a:gd name="connsiteY2-38" fmla="*/ 346809 h 504510"/>
                  <a:gd name="connsiteX3-39" fmla="*/ 200149 w 1513367"/>
                  <a:gd name="connsiteY3-40" fmla="*/ 134084 h 504510"/>
                  <a:gd name="connsiteX4-41" fmla="*/ 692274 w 1513367"/>
                  <a:gd name="connsiteY4-42" fmla="*/ 734 h 504510"/>
                  <a:gd name="connsiteX5-43" fmla="*/ 1168524 w 1513367"/>
                  <a:gd name="connsiteY5-44" fmla="*/ 191234 h 504510"/>
                  <a:gd name="connsiteX6-45" fmla="*/ 1463005 w 1513367"/>
                  <a:gd name="connsiteY6-46" fmla="*/ 328552 h 504510"/>
                  <a:gd name="connsiteX7-47" fmla="*/ 1493168 w 1513367"/>
                  <a:gd name="connsiteY7-48" fmla="*/ 481747 h 504510"/>
                  <a:gd name="connsiteX0-49" fmla="*/ 95374 w 1517607"/>
                  <a:gd name="connsiteY0-50" fmla="*/ 492859 h 504510"/>
                  <a:gd name="connsiteX1-51" fmla="*/ 35049 w 1517607"/>
                  <a:gd name="connsiteY1-52" fmla="*/ 489684 h 504510"/>
                  <a:gd name="connsiteX2-53" fmla="*/ 9649 w 1517607"/>
                  <a:gd name="connsiteY2-54" fmla="*/ 346809 h 504510"/>
                  <a:gd name="connsiteX3-55" fmla="*/ 200149 w 1517607"/>
                  <a:gd name="connsiteY3-56" fmla="*/ 134084 h 504510"/>
                  <a:gd name="connsiteX4-57" fmla="*/ 692274 w 1517607"/>
                  <a:gd name="connsiteY4-58" fmla="*/ 734 h 504510"/>
                  <a:gd name="connsiteX5-59" fmla="*/ 1168524 w 1517607"/>
                  <a:gd name="connsiteY5-60" fmla="*/ 191234 h 504510"/>
                  <a:gd name="connsiteX6-61" fmla="*/ 1463005 w 1517607"/>
                  <a:gd name="connsiteY6-62" fmla="*/ 328552 h 504510"/>
                  <a:gd name="connsiteX7-63" fmla="*/ 1493168 w 1517607"/>
                  <a:gd name="connsiteY7-64" fmla="*/ 481747 h 504510"/>
                  <a:gd name="connsiteX0-65" fmla="*/ 95374 w 1513044"/>
                  <a:gd name="connsiteY0-66" fmla="*/ 492127 h 503778"/>
                  <a:gd name="connsiteX1-67" fmla="*/ 35049 w 1513044"/>
                  <a:gd name="connsiteY1-68" fmla="*/ 488952 h 503778"/>
                  <a:gd name="connsiteX2-69" fmla="*/ 9649 w 1513044"/>
                  <a:gd name="connsiteY2-70" fmla="*/ 346077 h 503778"/>
                  <a:gd name="connsiteX3-71" fmla="*/ 200149 w 1513044"/>
                  <a:gd name="connsiteY3-72" fmla="*/ 133352 h 503778"/>
                  <a:gd name="connsiteX4-73" fmla="*/ 692274 w 1513044"/>
                  <a:gd name="connsiteY4-74" fmla="*/ 2 h 503778"/>
                  <a:gd name="connsiteX5-75" fmla="*/ 1175667 w 1513044"/>
                  <a:gd name="connsiteY5-76" fmla="*/ 135733 h 503778"/>
                  <a:gd name="connsiteX6-77" fmla="*/ 1463005 w 1513044"/>
                  <a:gd name="connsiteY6-78" fmla="*/ 327820 h 503778"/>
                  <a:gd name="connsiteX7-79" fmla="*/ 1493168 w 1513044"/>
                  <a:gd name="connsiteY7-80" fmla="*/ 481015 h 503778"/>
                  <a:gd name="connsiteX0-81" fmla="*/ 95374 w 1513044"/>
                  <a:gd name="connsiteY0-82" fmla="*/ 420695 h 432346"/>
                  <a:gd name="connsiteX1-83" fmla="*/ 35049 w 1513044"/>
                  <a:gd name="connsiteY1-84" fmla="*/ 417520 h 432346"/>
                  <a:gd name="connsiteX2-85" fmla="*/ 9649 w 1513044"/>
                  <a:gd name="connsiteY2-86" fmla="*/ 274645 h 432346"/>
                  <a:gd name="connsiteX3-87" fmla="*/ 200149 w 1513044"/>
                  <a:gd name="connsiteY3-88" fmla="*/ 61920 h 432346"/>
                  <a:gd name="connsiteX4-89" fmla="*/ 680368 w 1513044"/>
                  <a:gd name="connsiteY4-90" fmla="*/ 7 h 432346"/>
                  <a:gd name="connsiteX5-91" fmla="*/ 1175667 w 1513044"/>
                  <a:gd name="connsiteY5-92" fmla="*/ 64301 h 432346"/>
                  <a:gd name="connsiteX6-93" fmla="*/ 1463005 w 1513044"/>
                  <a:gd name="connsiteY6-94" fmla="*/ 256388 h 432346"/>
                  <a:gd name="connsiteX7-95" fmla="*/ 1493168 w 1513044"/>
                  <a:gd name="connsiteY7-96" fmla="*/ 409583 h 432346"/>
                  <a:gd name="connsiteX0-97" fmla="*/ 95040 w 1512710"/>
                  <a:gd name="connsiteY0-98" fmla="*/ 422641 h 434292"/>
                  <a:gd name="connsiteX1-99" fmla="*/ 34715 w 1512710"/>
                  <a:gd name="connsiteY1-100" fmla="*/ 419466 h 434292"/>
                  <a:gd name="connsiteX2-101" fmla="*/ 9315 w 1512710"/>
                  <a:gd name="connsiteY2-102" fmla="*/ 276591 h 434292"/>
                  <a:gd name="connsiteX3-103" fmla="*/ 195052 w 1512710"/>
                  <a:gd name="connsiteY3-104" fmla="*/ 128160 h 434292"/>
                  <a:gd name="connsiteX4-105" fmla="*/ 680034 w 1512710"/>
                  <a:gd name="connsiteY4-106" fmla="*/ 1953 h 434292"/>
                  <a:gd name="connsiteX5-107" fmla="*/ 1175333 w 1512710"/>
                  <a:gd name="connsiteY5-108" fmla="*/ 66247 h 434292"/>
                  <a:gd name="connsiteX6-109" fmla="*/ 1462671 w 1512710"/>
                  <a:gd name="connsiteY6-110" fmla="*/ 258334 h 434292"/>
                  <a:gd name="connsiteX7-111" fmla="*/ 1492834 w 1512710"/>
                  <a:gd name="connsiteY7-112" fmla="*/ 411529 h 434292"/>
                  <a:gd name="connsiteX0-113" fmla="*/ 145710 w 1563380"/>
                  <a:gd name="connsiteY0-114" fmla="*/ 422641 h 435438"/>
                  <a:gd name="connsiteX1-115" fmla="*/ 85385 w 1563380"/>
                  <a:gd name="connsiteY1-116" fmla="*/ 419466 h 435438"/>
                  <a:gd name="connsiteX2-117" fmla="*/ 5216 w 1563380"/>
                  <a:gd name="connsiteY2-118" fmla="*/ 259923 h 435438"/>
                  <a:gd name="connsiteX3-119" fmla="*/ 245722 w 1563380"/>
                  <a:gd name="connsiteY3-120" fmla="*/ 128160 h 435438"/>
                  <a:gd name="connsiteX4-121" fmla="*/ 730704 w 1563380"/>
                  <a:gd name="connsiteY4-122" fmla="*/ 1953 h 435438"/>
                  <a:gd name="connsiteX5-123" fmla="*/ 1226003 w 1563380"/>
                  <a:gd name="connsiteY5-124" fmla="*/ 66247 h 435438"/>
                  <a:gd name="connsiteX6-125" fmla="*/ 1513341 w 1563380"/>
                  <a:gd name="connsiteY6-126" fmla="*/ 258334 h 435438"/>
                  <a:gd name="connsiteX7-127" fmla="*/ 1543504 w 1563380"/>
                  <a:gd name="connsiteY7-128" fmla="*/ 411529 h 435438"/>
                  <a:gd name="connsiteX0-129" fmla="*/ 149878 w 1567548"/>
                  <a:gd name="connsiteY0-130" fmla="*/ 422641 h 432811"/>
                  <a:gd name="connsiteX1-131" fmla="*/ 58597 w 1567548"/>
                  <a:gd name="connsiteY1-132" fmla="*/ 414703 h 432811"/>
                  <a:gd name="connsiteX2-133" fmla="*/ 9384 w 1567548"/>
                  <a:gd name="connsiteY2-134" fmla="*/ 259923 h 432811"/>
                  <a:gd name="connsiteX3-135" fmla="*/ 249890 w 1567548"/>
                  <a:gd name="connsiteY3-136" fmla="*/ 128160 h 432811"/>
                  <a:gd name="connsiteX4-137" fmla="*/ 734872 w 1567548"/>
                  <a:gd name="connsiteY4-138" fmla="*/ 1953 h 432811"/>
                  <a:gd name="connsiteX5-139" fmla="*/ 1230171 w 1567548"/>
                  <a:gd name="connsiteY5-140" fmla="*/ 66247 h 432811"/>
                  <a:gd name="connsiteX6-141" fmla="*/ 1517509 w 1567548"/>
                  <a:gd name="connsiteY6-142" fmla="*/ 258334 h 432811"/>
                  <a:gd name="connsiteX7-143" fmla="*/ 1547672 w 1567548"/>
                  <a:gd name="connsiteY7-144" fmla="*/ 411529 h 432811"/>
                  <a:gd name="connsiteX0-145" fmla="*/ 171688 w 1567927"/>
                  <a:gd name="connsiteY0-146" fmla="*/ 410735 h 427287"/>
                  <a:gd name="connsiteX1-147" fmla="*/ 58976 w 1567927"/>
                  <a:gd name="connsiteY1-148" fmla="*/ 414703 h 427287"/>
                  <a:gd name="connsiteX2-149" fmla="*/ 9763 w 1567927"/>
                  <a:gd name="connsiteY2-150" fmla="*/ 259923 h 427287"/>
                  <a:gd name="connsiteX3-151" fmla="*/ 250269 w 1567927"/>
                  <a:gd name="connsiteY3-152" fmla="*/ 128160 h 427287"/>
                  <a:gd name="connsiteX4-153" fmla="*/ 735251 w 1567927"/>
                  <a:gd name="connsiteY4-154" fmla="*/ 1953 h 427287"/>
                  <a:gd name="connsiteX5-155" fmla="*/ 1230550 w 1567927"/>
                  <a:gd name="connsiteY5-156" fmla="*/ 66247 h 427287"/>
                  <a:gd name="connsiteX6-157" fmla="*/ 1517888 w 1567927"/>
                  <a:gd name="connsiteY6-158" fmla="*/ 258334 h 427287"/>
                  <a:gd name="connsiteX7-159" fmla="*/ 1548051 w 1567927"/>
                  <a:gd name="connsiteY7-160" fmla="*/ 411529 h 427287"/>
                  <a:gd name="connsiteX0-161" fmla="*/ 174761 w 1571000"/>
                  <a:gd name="connsiteY0-162" fmla="*/ 410735 h 415355"/>
                  <a:gd name="connsiteX1-163" fmla="*/ 47762 w 1571000"/>
                  <a:gd name="connsiteY1-164" fmla="*/ 388509 h 415355"/>
                  <a:gd name="connsiteX2-165" fmla="*/ 12836 w 1571000"/>
                  <a:gd name="connsiteY2-166" fmla="*/ 259923 h 415355"/>
                  <a:gd name="connsiteX3-167" fmla="*/ 253342 w 1571000"/>
                  <a:gd name="connsiteY3-168" fmla="*/ 128160 h 415355"/>
                  <a:gd name="connsiteX4-169" fmla="*/ 738324 w 1571000"/>
                  <a:gd name="connsiteY4-170" fmla="*/ 1953 h 415355"/>
                  <a:gd name="connsiteX5-171" fmla="*/ 1233623 w 1571000"/>
                  <a:gd name="connsiteY5-172" fmla="*/ 66247 h 415355"/>
                  <a:gd name="connsiteX6-173" fmla="*/ 1520961 w 1571000"/>
                  <a:gd name="connsiteY6-174" fmla="*/ 258334 h 415355"/>
                  <a:gd name="connsiteX7-175" fmla="*/ 1551124 w 1571000"/>
                  <a:gd name="connsiteY7-176" fmla="*/ 411529 h 415355"/>
                  <a:gd name="connsiteX0-177" fmla="*/ 164899 w 1561138"/>
                  <a:gd name="connsiteY0-178" fmla="*/ 410735 h 417079"/>
                  <a:gd name="connsiteX1-179" fmla="*/ 37900 w 1561138"/>
                  <a:gd name="connsiteY1-180" fmla="*/ 388509 h 417079"/>
                  <a:gd name="connsiteX2-181" fmla="*/ 14880 w 1561138"/>
                  <a:gd name="connsiteY2-182" fmla="*/ 212298 h 417079"/>
                  <a:gd name="connsiteX3-183" fmla="*/ 243480 w 1561138"/>
                  <a:gd name="connsiteY3-184" fmla="*/ 128160 h 417079"/>
                  <a:gd name="connsiteX4-185" fmla="*/ 728462 w 1561138"/>
                  <a:gd name="connsiteY4-186" fmla="*/ 1953 h 417079"/>
                  <a:gd name="connsiteX5-187" fmla="*/ 1223761 w 1561138"/>
                  <a:gd name="connsiteY5-188" fmla="*/ 66247 h 417079"/>
                  <a:gd name="connsiteX6-189" fmla="*/ 1511099 w 1561138"/>
                  <a:gd name="connsiteY6-190" fmla="*/ 258334 h 417079"/>
                  <a:gd name="connsiteX7-191" fmla="*/ 1541262 w 1561138"/>
                  <a:gd name="connsiteY7-192" fmla="*/ 411529 h 417079"/>
                  <a:gd name="connsiteX0-193" fmla="*/ 170000 w 1566239"/>
                  <a:gd name="connsiteY0-194" fmla="*/ 408827 h 415171"/>
                  <a:gd name="connsiteX1-195" fmla="*/ 43001 w 1566239"/>
                  <a:gd name="connsiteY1-196" fmla="*/ 386601 h 415171"/>
                  <a:gd name="connsiteX2-197" fmla="*/ 19981 w 1566239"/>
                  <a:gd name="connsiteY2-198" fmla="*/ 210390 h 415171"/>
                  <a:gd name="connsiteX3-199" fmla="*/ 317637 w 1566239"/>
                  <a:gd name="connsiteY3-200" fmla="*/ 71483 h 415171"/>
                  <a:gd name="connsiteX4-201" fmla="*/ 733563 w 1566239"/>
                  <a:gd name="connsiteY4-202" fmla="*/ 45 h 415171"/>
                  <a:gd name="connsiteX5-203" fmla="*/ 1228862 w 1566239"/>
                  <a:gd name="connsiteY5-204" fmla="*/ 64339 h 415171"/>
                  <a:gd name="connsiteX6-205" fmla="*/ 1516200 w 1566239"/>
                  <a:gd name="connsiteY6-206" fmla="*/ 256426 h 415171"/>
                  <a:gd name="connsiteX7-207" fmla="*/ 1546363 w 1566239"/>
                  <a:gd name="connsiteY7-208" fmla="*/ 409621 h 415171"/>
                  <a:gd name="connsiteX0-209" fmla="*/ 171936 w 1568175"/>
                  <a:gd name="connsiteY0-210" fmla="*/ 408998 h 415342"/>
                  <a:gd name="connsiteX1-211" fmla="*/ 44937 w 1568175"/>
                  <a:gd name="connsiteY1-212" fmla="*/ 386772 h 415342"/>
                  <a:gd name="connsiteX2-213" fmla="*/ 21917 w 1568175"/>
                  <a:gd name="connsiteY2-214" fmla="*/ 210561 h 415342"/>
                  <a:gd name="connsiteX3-215" fmla="*/ 345767 w 1568175"/>
                  <a:gd name="connsiteY3-216" fmla="*/ 50223 h 415342"/>
                  <a:gd name="connsiteX4-217" fmla="*/ 735499 w 1568175"/>
                  <a:gd name="connsiteY4-218" fmla="*/ 216 h 415342"/>
                  <a:gd name="connsiteX5-219" fmla="*/ 1230798 w 1568175"/>
                  <a:gd name="connsiteY5-220" fmla="*/ 64510 h 415342"/>
                  <a:gd name="connsiteX6-221" fmla="*/ 1518136 w 1568175"/>
                  <a:gd name="connsiteY6-222" fmla="*/ 256597 h 415342"/>
                  <a:gd name="connsiteX7-223" fmla="*/ 1548299 w 1568175"/>
                  <a:gd name="connsiteY7-224" fmla="*/ 409792 h 415342"/>
                  <a:gd name="connsiteX0-225" fmla="*/ 151063 w 1547302"/>
                  <a:gd name="connsiteY0-226" fmla="*/ 409030 h 414705"/>
                  <a:gd name="connsiteX1-227" fmla="*/ 24064 w 1547302"/>
                  <a:gd name="connsiteY1-228" fmla="*/ 386804 h 414705"/>
                  <a:gd name="connsiteX2-229" fmla="*/ 29619 w 1547302"/>
                  <a:gd name="connsiteY2-230" fmla="*/ 227262 h 414705"/>
                  <a:gd name="connsiteX3-231" fmla="*/ 324894 w 1547302"/>
                  <a:gd name="connsiteY3-232" fmla="*/ 50255 h 414705"/>
                  <a:gd name="connsiteX4-233" fmla="*/ 714626 w 1547302"/>
                  <a:gd name="connsiteY4-234" fmla="*/ 248 h 414705"/>
                  <a:gd name="connsiteX5-235" fmla="*/ 1209925 w 1547302"/>
                  <a:gd name="connsiteY5-236" fmla="*/ 64542 h 414705"/>
                  <a:gd name="connsiteX6-237" fmla="*/ 1497263 w 1547302"/>
                  <a:gd name="connsiteY6-238" fmla="*/ 256629 h 414705"/>
                  <a:gd name="connsiteX7-239" fmla="*/ 1527426 w 1547302"/>
                  <a:gd name="connsiteY7-240" fmla="*/ 409824 h 414705"/>
                  <a:gd name="connsiteX0-241" fmla="*/ 151063 w 1547302"/>
                  <a:gd name="connsiteY0-242" fmla="*/ 427962 h 433637"/>
                  <a:gd name="connsiteX1-243" fmla="*/ 24064 w 1547302"/>
                  <a:gd name="connsiteY1-244" fmla="*/ 405736 h 433637"/>
                  <a:gd name="connsiteX2-245" fmla="*/ 29619 w 1547302"/>
                  <a:gd name="connsiteY2-246" fmla="*/ 246194 h 433637"/>
                  <a:gd name="connsiteX3-247" fmla="*/ 324894 w 1547302"/>
                  <a:gd name="connsiteY3-248" fmla="*/ 69187 h 433637"/>
                  <a:gd name="connsiteX4-249" fmla="*/ 759869 w 1547302"/>
                  <a:gd name="connsiteY4-250" fmla="*/ 130 h 433637"/>
                  <a:gd name="connsiteX5-251" fmla="*/ 1209925 w 1547302"/>
                  <a:gd name="connsiteY5-252" fmla="*/ 83474 h 433637"/>
                  <a:gd name="connsiteX6-253" fmla="*/ 1497263 w 1547302"/>
                  <a:gd name="connsiteY6-254" fmla="*/ 275561 h 433637"/>
                  <a:gd name="connsiteX7-255" fmla="*/ 1527426 w 1547302"/>
                  <a:gd name="connsiteY7-256" fmla="*/ 428756 h 433637"/>
                  <a:gd name="connsiteX0-257" fmla="*/ 151063 w 1547302"/>
                  <a:gd name="connsiteY0-258" fmla="*/ 378770 h 384445"/>
                  <a:gd name="connsiteX1-259" fmla="*/ 24064 w 1547302"/>
                  <a:gd name="connsiteY1-260" fmla="*/ 356544 h 384445"/>
                  <a:gd name="connsiteX2-261" fmla="*/ 29619 w 1547302"/>
                  <a:gd name="connsiteY2-262" fmla="*/ 197002 h 384445"/>
                  <a:gd name="connsiteX3-263" fmla="*/ 324894 w 1547302"/>
                  <a:gd name="connsiteY3-264" fmla="*/ 19995 h 384445"/>
                  <a:gd name="connsiteX4-265" fmla="*/ 817019 w 1547302"/>
                  <a:gd name="connsiteY4-266" fmla="*/ 5707 h 384445"/>
                  <a:gd name="connsiteX5-267" fmla="*/ 1209925 w 1547302"/>
                  <a:gd name="connsiteY5-268" fmla="*/ 34282 h 384445"/>
                  <a:gd name="connsiteX6-269" fmla="*/ 1497263 w 1547302"/>
                  <a:gd name="connsiteY6-270" fmla="*/ 226369 h 384445"/>
                  <a:gd name="connsiteX7-271" fmla="*/ 1527426 w 1547302"/>
                  <a:gd name="connsiteY7-272" fmla="*/ 379564 h 384445"/>
                  <a:gd name="connsiteX0-273" fmla="*/ 151063 w 1546776"/>
                  <a:gd name="connsiteY0-274" fmla="*/ 383011 h 388686"/>
                  <a:gd name="connsiteX1-275" fmla="*/ 24064 w 1546776"/>
                  <a:gd name="connsiteY1-276" fmla="*/ 360785 h 388686"/>
                  <a:gd name="connsiteX2-277" fmla="*/ 29619 w 1546776"/>
                  <a:gd name="connsiteY2-278" fmla="*/ 201243 h 388686"/>
                  <a:gd name="connsiteX3-279" fmla="*/ 324894 w 1546776"/>
                  <a:gd name="connsiteY3-280" fmla="*/ 24236 h 388686"/>
                  <a:gd name="connsiteX4-281" fmla="*/ 817019 w 1546776"/>
                  <a:gd name="connsiteY4-282" fmla="*/ 9948 h 388686"/>
                  <a:gd name="connsiteX5-283" fmla="*/ 1221831 w 1546776"/>
                  <a:gd name="connsiteY5-284" fmla="*/ 19473 h 388686"/>
                  <a:gd name="connsiteX6-285" fmla="*/ 1497263 w 1546776"/>
                  <a:gd name="connsiteY6-286" fmla="*/ 230610 h 388686"/>
                  <a:gd name="connsiteX7-287" fmla="*/ 1527426 w 1546776"/>
                  <a:gd name="connsiteY7-288" fmla="*/ 383805 h 388686"/>
                  <a:gd name="connsiteX0-289" fmla="*/ 151063 w 1546776"/>
                  <a:gd name="connsiteY0-290" fmla="*/ 480226 h 485901"/>
                  <a:gd name="connsiteX1-291" fmla="*/ 24064 w 1546776"/>
                  <a:gd name="connsiteY1-292" fmla="*/ 458000 h 485901"/>
                  <a:gd name="connsiteX2-293" fmla="*/ 29619 w 1546776"/>
                  <a:gd name="connsiteY2-294" fmla="*/ 298458 h 485901"/>
                  <a:gd name="connsiteX3-295" fmla="*/ 324894 w 1546776"/>
                  <a:gd name="connsiteY3-296" fmla="*/ 121451 h 485901"/>
                  <a:gd name="connsiteX4-297" fmla="*/ 800351 w 1546776"/>
                  <a:gd name="connsiteY4-298" fmla="*/ 7 h 485901"/>
                  <a:gd name="connsiteX5-299" fmla="*/ 1221831 w 1546776"/>
                  <a:gd name="connsiteY5-300" fmla="*/ 116688 h 485901"/>
                  <a:gd name="connsiteX6-301" fmla="*/ 1497263 w 1546776"/>
                  <a:gd name="connsiteY6-302" fmla="*/ 327825 h 485901"/>
                  <a:gd name="connsiteX7-303" fmla="*/ 1527426 w 1546776"/>
                  <a:gd name="connsiteY7-304" fmla="*/ 481020 h 485901"/>
                  <a:gd name="connsiteX0-305" fmla="*/ 151063 w 1547733"/>
                  <a:gd name="connsiteY0-306" fmla="*/ 480745 h 486420"/>
                  <a:gd name="connsiteX1-307" fmla="*/ 24064 w 1547733"/>
                  <a:gd name="connsiteY1-308" fmla="*/ 458519 h 486420"/>
                  <a:gd name="connsiteX2-309" fmla="*/ 29619 w 1547733"/>
                  <a:gd name="connsiteY2-310" fmla="*/ 298977 h 486420"/>
                  <a:gd name="connsiteX3-311" fmla="*/ 324894 w 1547733"/>
                  <a:gd name="connsiteY3-312" fmla="*/ 121970 h 486420"/>
                  <a:gd name="connsiteX4-313" fmla="*/ 800351 w 1547733"/>
                  <a:gd name="connsiteY4-314" fmla="*/ 526 h 486420"/>
                  <a:gd name="connsiteX5-315" fmla="*/ 1200399 w 1547733"/>
                  <a:gd name="connsiteY5-316" fmla="*/ 88632 h 486420"/>
                  <a:gd name="connsiteX6-317" fmla="*/ 1497263 w 1547733"/>
                  <a:gd name="connsiteY6-318" fmla="*/ 328344 h 486420"/>
                  <a:gd name="connsiteX7-319" fmla="*/ 1527426 w 1547733"/>
                  <a:gd name="connsiteY7-320" fmla="*/ 481539 h 486420"/>
                  <a:gd name="connsiteX0-321" fmla="*/ 151063 w 1547733"/>
                  <a:gd name="connsiteY0-322" fmla="*/ 457333 h 463008"/>
                  <a:gd name="connsiteX1-323" fmla="*/ 24064 w 1547733"/>
                  <a:gd name="connsiteY1-324" fmla="*/ 435107 h 463008"/>
                  <a:gd name="connsiteX2-325" fmla="*/ 29619 w 1547733"/>
                  <a:gd name="connsiteY2-326" fmla="*/ 275565 h 463008"/>
                  <a:gd name="connsiteX3-327" fmla="*/ 324894 w 1547733"/>
                  <a:gd name="connsiteY3-328" fmla="*/ 98558 h 463008"/>
                  <a:gd name="connsiteX4-329" fmla="*/ 733676 w 1547733"/>
                  <a:gd name="connsiteY4-330" fmla="*/ 927 h 463008"/>
                  <a:gd name="connsiteX5-331" fmla="*/ 1200399 w 1547733"/>
                  <a:gd name="connsiteY5-332" fmla="*/ 65220 h 463008"/>
                  <a:gd name="connsiteX6-333" fmla="*/ 1497263 w 1547733"/>
                  <a:gd name="connsiteY6-334" fmla="*/ 304932 h 463008"/>
                  <a:gd name="connsiteX7-335" fmla="*/ 1527426 w 1547733"/>
                  <a:gd name="connsiteY7-336" fmla="*/ 458127 h 463008"/>
                  <a:gd name="connsiteX0-337" fmla="*/ 149425 w 1546095"/>
                  <a:gd name="connsiteY0-338" fmla="*/ 456517 h 462192"/>
                  <a:gd name="connsiteX1-339" fmla="*/ 22426 w 1546095"/>
                  <a:gd name="connsiteY1-340" fmla="*/ 434291 h 462192"/>
                  <a:gd name="connsiteX2-341" fmla="*/ 27981 w 1546095"/>
                  <a:gd name="connsiteY2-342" fmla="*/ 274749 h 462192"/>
                  <a:gd name="connsiteX3-343" fmla="*/ 299444 w 1546095"/>
                  <a:gd name="connsiteY3-344" fmla="*/ 73929 h 462192"/>
                  <a:gd name="connsiteX4-345" fmla="*/ 732038 w 1546095"/>
                  <a:gd name="connsiteY4-346" fmla="*/ 111 h 462192"/>
                  <a:gd name="connsiteX5-347" fmla="*/ 1198761 w 1546095"/>
                  <a:gd name="connsiteY5-348" fmla="*/ 64404 h 462192"/>
                  <a:gd name="connsiteX6-349" fmla="*/ 1495625 w 1546095"/>
                  <a:gd name="connsiteY6-350" fmla="*/ 304116 h 462192"/>
                  <a:gd name="connsiteX7-351" fmla="*/ 1525788 w 1546095"/>
                  <a:gd name="connsiteY7-352" fmla="*/ 457311 h 462192"/>
                  <a:gd name="connsiteX0-353" fmla="*/ 149425 w 1546095"/>
                  <a:gd name="connsiteY0-354" fmla="*/ 456517 h 457311"/>
                  <a:gd name="connsiteX1-355" fmla="*/ 22426 w 1546095"/>
                  <a:gd name="connsiteY1-356" fmla="*/ 434291 h 457311"/>
                  <a:gd name="connsiteX2-357" fmla="*/ 27981 w 1546095"/>
                  <a:gd name="connsiteY2-358" fmla="*/ 274749 h 457311"/>
                  <a:gd name="connsiteX3-359" fmla="*/ 299444 w 1546095"/>
                  <a:gd name="connsiteY3-360" fmla="*/ 73929 h 457311"/>
                  <a:gd name="connsiteX4-361" fmla="*/ 732038 w 1546095"/>
                  <a:gd name="connsiteY4-362" fmla="*/ 111 h 457311"/>
                  <a:gd name="connsiteX5-363" fmla="*/ 1198761 w 1546095"/>
                  <a:gd name="connsiteY5-364" fmla="*/ 64404 h 457311"/>
                  <a:gd name="connsiteX6-365" fmla="*/ 1495625 w 1546095"/>
                  <a:gd name="connsiteY6-366" fmla="*/ 304116 h 457311"/>
                  <a:gd name="connsiteX7-367" fmla="*/ 1525788 w 1546095"/>
                  <a:gd name="connsiteY7-368" fmla="*/ 457311 h 457311"/>
                  <a:gd name="connsiteX0-369" fmla="*/ 131849 w 1545188"/>
                  <a:gd name="connsiteY0-370" fmla="*/ 470805 h 470805"/>
                  <a:gd name="connsiteX1-371" fmla="*/ 21519 w 1545188"/>
                  <a:gd name="connsiteY1-372" fmla="*/ 434291 h 470805"/>
                  <a:gd name="connsiteX2-373" fmla="*/ 27074 w 1545188"/>
                  <a:gd name="connsiteY2-374" fmla="*/ 274749 h 470805"/>
                  <a:gd name="connsiteX3-375" fmla="*/ 298537 w 1545188"/>
                  <a:gd name="connsiteY3-376" fmla="*/ 73929 h 470805"/>
                  <a:gd name="connsiteX4-377" fmla="*/ 731131 w 1545188"/>
                  <a:gd name="connsiteY4-378" fmla="*/ 111 h 470805"/>
                  <a:gd name="connsiteX5-379" fmla="*/ 1197854 w 1545188"/>
                  <a:gd name="connsiteY5-380" fmla="*/ 64404 h 470805"/>
                  <a:gd name="connsiteX6-381" fmla="*/ 1494718 w 1545188"/>
                  <a:gd name="connsiteY6-382" fmla="*/ 304116 h 470805"/>
                  <a:gd name="connsiteX7-383" fmla="*/ 1524881 w 1545188"/>
                  <a:gd name="connsiteY7-384" fmla="*/ 457311 h 470805"/>
                  <a:gd name="connsiteX0-385" fmla="*/ 131849 w 1545188"/>
                  <a:gd name="connsiteY0-386" fmla="*/ 470805 h 470805"/>
                  <a:gd name="connsiteX1-387" fmla="*/ 21519 w 1545188"/>
                  <a:gd name="connsiteY1-388" fmla="*/ 434291 h 470805"/>
                  <a:gd name="connsiteX2-389" fmla="*/ 27074 w 1545188"/>
                  <a:gd name="connsiteY2-390" fmla="*/ 274749 h 470805"/>
                  <a:gd name="connsiteX3-391" fmla="*/ 298537 w 1545188"/>
                  <a:gd name="connsiteY3-392" fmla="*/ 73929 h 470805"/>
                  <a:gd name="connsiteX4-393" fmla="*/ 731131 w 1545188"/>
                  <a:gd name="connsiteY4-394" fmla="*/ 111 h 470805"/>
                  <a:gd name="connsiteX5-395" fmla="*/ 1197854 w 1545188"/>
                  <a:gd name="connsiteY5-396" fmla="*/ 64404 h 470805"/>
                  <a:gd name="connsiteX6-397" fmla="*/ 1494718 w 1545188"/>
                  <a:gd name="connsiteY6-398" fmla="*/ 304116 h 470805"/>
                  <a:gd name="connsiteX7-399" fmla="*/ 1524881 w 1545188"/>
                  <a:gd name="connsiteY7-400" fmla="*/ 457311 h 470805"/>
                  <a:gd name="connsiteX0-401" fmla="*/ 127718 w 1541057"/>
                  <a:gd name="connsiteY0-402" fmla="*/ 470805 h 470805"/>
                  <a:gd name="connsiteX1-403" fmla="*/ 26913 w 1541057"/>
                  <a:gd name="connsiteY1-404" fmla="*/ 410479 h 470805"/>
                  <a:gd name="connsiteX2-405" fmla="*/ 22943 w 1541057"/>
                  <a:gd name="connsiteY2-406" fmla="*/ 274749 h 470805"/>
                  <a:gd name="connsiteX3-407" fmla="*/ 294406 w 1541057"/>
                  <a:gd name="connsiteY3-408" fmla="*/ 73929 h 470805"/>
                  <a:gd name="connsiteX4-409" fmla="*/ 727000 w 1541057"/>
                  <a:gd name="connsiteY4-410" fmla="*/ 111 h 470805"/>
                  <a:gd name="connsiteX5-411" fmla="*/ 1193723 w 1541057"/>
                  <a:gd name="connsiteY5-412" fmla="*/ 64404 h 470805"/>
                  <a:gd name="connsiteX6-413" fmla="*/ 1490587 w 1541057"/>
                  <a:gd name="connsiteY6-414" fmla="*/ 304116 h 470805"/>
                  <a:gd name="connsiteX7-415" fmla="*/ 1520750 w 1541057"/>
                  <a:gd name="connsiteY7-416" fmla="*/ 457311 h 470805"/>
                  <a:gd name="connsiteX0-417" fmla="*/ 152839 w 1566178"/>
                  <a:gd name="connsiteY0-418" fmla="*/ 470805 h 470805"/>
                  <a:gd name="connsiteX1-419" fmla="*/ 9172 w 1566178"/>
                  <a:gd name="connsiteY1-420" fmla="*/ 410479 h 470805"/>
                  <a:gd name="connsiteX2-421" fmla="*/ 48064 w 1566178"/>
                  <a:gd name="connsiteY2-422" fmla="*/ 274749 h 470805"/>
                  <a:gd name="connsiteX3-423" fmla="*/ 319527 w 1566178"/>
                  <a:gd name="connsiteY3-424" fmla="*/ 73929 h 470805"/>
                  <a:gd name="connsiteX4-425" fmla="*/ 752121 w 1566178"/>
                  <a:gd name="connsiteY4-426" fmla="*/ 111 h 470805"/>
                  <a:gd name="connsiteX5-427" fmla="*/ 1218844 w 1566178"/>
                  <a:gd name="connsiteY5-428" fmla="*/ 64404 h 470805"/>
                  <a:gd name="connsiteX6-429" fmla="*/ 1515708 w 1566178"/>
                  <a:gd name="connsiteY6-430" fmla="*/ 304116 h 470805"/>
                  <a:gd name="connsiteX7-431" fmla="*/ 1545871 w 1566178"/>
                  <a:gd name="connsiteY7-432" fmla="*/ 457311 h 470805"/>
                  <a:gd name="connsiteX0-433" fmla="*/ 156457 w 1569796"/>
                  <a:gd name="connsiteY0-434" fmla="*/ 470805 h 470805"/>
                  <a:gd name="connsiteX1-435" fmla="*/ 12790 w 1569796"/>
                  <a:gd name="connsiteY1-436" fmla="*/ 410479 h 470805"/>
                  <a:gd name="connsiteX2-437" fmla="*/ 42157 w 1569796"/>
                  <a:gd name="connsiteY2-438" fmla="*/ 267605 h 470805"/>
                  <a:gd name="connsiteX3-439" fmla="*/ 323145 w 1569796"/>
                  <a:gd name="connsiteY3-440" fmla="*/ 73929 h 470805"/>
                  <a:gd name="connsiteX4-441" fmla="*/ 755739 w 1569796"/>
                  <a:gd name="connsiteY4-442" fmla="*/ 111 h 470805"/>
                  <a:gd name="connsiteX5-443" fmla="*/ 1222462 w 1569796"/>
                  <a:gd name="connsiteY5-444" fmla="*/ 64404 h 470805"/>
                  <a:gd name="connsiteX6-445" fmla="*/ 1519326 w 1569796"/>
                  <a:gd name="connsiteY6-446" fmla="*/ 304116 h 470805"/>
                  <a:gd name="connsiteX7-447" fmla="*/ 1549489 w 1569796"/>
                  <a:gd name="connsiteY7-448" fmla="*/ 457311 h 470805"/>
                  <a:gd name="connsiteX0-449" fmla="*/ 156457 w 1569796"/>
                  <a:gd name="connsiteY0-450" fmla="*/ 470805 h 470805"/>
                  <a:gd name="connsiteX1-451" fmla="*/ 12790 w 1569796"/>
                  <a:gd name="connsiteY1-452" fmla="*/ 410479 h 470805"/>
                  <a:gd name="connsiteX2-453" fmla="*/ 42157 w 1569796"/>
                  <a:gd name="connsiteY2-454" fmla="*/ 267605 h 470805"/>
                  <a:gd name="connsiteX3-455" fmla="*/ 323145 w 1569796"/>
                  <a:gd name="connsiteY3-456" fmla="*/ 73929 h 470805"/>
                  <a:gd name="connsiteX4-457" fmla="*/ 755739 w 1569796"/>
                  <a:gd name="connsiteY4-458" fmla="*/ 111 h 470805"/>
                  <a:gd name="connsiteX5-459" fmla="*/ 1222462 w 1569796"/>
                  <a:gd name="connsiteY5-460" fmla="*/ 64404 h 470805"/>
                  <a:gd name="connsiteX6-461" fmla="*/ 1519326 w 1569796"/>
                  <a:gd name="connsiteY6-462" fmla="*/ 304116 h 470805"/>
                  <a:gd name="connsiteX7-463" fmla="*/ 1549489 w 1569796"/>
                  <a:gd name="connsiteY7-464" fmla="*/ 457311 h 470805"/>
                  <a:gd name="connsiteX0-465" fmla="*/ 146250 w 1569114"/>
                  <a:gd name="connsiteY0-466" fmla="*/ 466042 h 466042"/>
                  <a:gd name="connsiteX1-467" fmla="*/ 12108 w 1569114"/>
                  <a:gd name="connsiteY1-468" fmla="*/ 410479 h 466042"/>
                  <a:gd name="connsiteX2-469" fmla="*/ 41475 w 1569114"/>
                  <a:gd name="connsiteY2-470" fmla="*/ 267605 h 466042"/>
                  <a:gd name="connsiteX3-471" fmla="*/ 322463 w 1569114"/>
                  <a:gd name="connsiteY3-472" fmla="*/ 73929 h 466042"/>
                  <a:gd name="connsiteX4-473" fmla="*/ 755057 w 1569114"/>
                  <a:gd name="connsiteY4-474" fmla="*/ 111 h 466042"/>
                  <a:gd name="connsiteX5-475" fmla="*/ 1221780 w 1569114"/>
                  <a:gd name="connsiteY5-476" fmla="*/ 64404 h 466042"/>
                  <a:gd name="connsiteX6-477" fmla="*/ 1518644 w 1569114"/>
                  <a:gd name="connsiteY6-478" fmla="*/ 304116 h 466042"/>
                  <a:gd name="connsiteX7-479" fmla="*/ 1548807 w 1569114"/>
                  <a:gd name="connsiteY7-480" fmla="*/ 457311 h 466042"/>
                  <a:gd name="connsiteX0-481" fmla="*/ 151353 w 1569454"/>
                  <a:gd name="connsiteY0-482" fmla="*/ 468423 h 468423"/>
                  <a:gd name="connsiteX1-483" fmla="*/ 12448 w 1569454"/>
                  <a:gd name="connsiteY1-484" fmla="*/ 410479 h 468423"/>
                  <a:gd name="connsiteX2-485" fmla="*/ 41815 w 1569454"/>
                  <a:gd name="connsiteY2-486" fmla="*/ 267605 h 468423"/>
                  <a:gd name="connsiteX3-487" fmla="*/ 322803 w 1569454"/>
                  <a:gd name="connsiteY3-488" fmla="*/ 73929 h 468423"/>
                  <a:gd name="connsiteX4-489" fmla="*/ 755397 w 1569454"/>
                  <a:gd name="connsiteY4-490" fmla="*/ 111 h 468423"/>
                  <a:gd name="connsiteX5-491" fmla="*/ 1222120 w 1569454"/>
                  <a:gd name="connsiteY5-492" fmla="*/ 64404 h 468423"/>
                  <a:gd name="connsiteX6-493" fmla="*/ 1518984 w 1569454"/>
                  <a:gd name="connsiteY6-494" fmla="*/ 304116 h 468423"/>
                  <a:gd name="connsiteX7-495" fmla="*/ 1549147 w 1569454"/>
                  <a:gd name="connsiteY7-496" fmla="*/ 457311 h 468423"/>
                  <a:gd name="connsiteX0-497" fmla="*/ 151353 w 1569454"/>
                  <a:gd name="connsiteY0-498" fmla="*/ 468423 h 468423"/>
                  <a:gd name="connsiteX1-499" fmla="*/ 12448 w 1569454"/>
                  <a:gd name="connsiteY1-500" fmla="*/ 410479 h 468423"/>
                  <a:gd name="connsiteX2-501" fmla="*/ 41815 w 1569454"/>
                  <a:gd name="connsiteY2-502" fmla="*/ 267605 h 468423"/>
                  <a:gd name="connsiteX3-503" fmla="*/ 322803 w 1569454"/>
                  <a:gd name="connsiteY3-504" fmla="*/ 73929 h 468423"/>
                  <a:gd name="connsiteX4-505" fmla="*/ 755397 w 1569454"/>
                  <a:gd name="connsiteY4-506" fmla="*/ 111 h 468423"/>
                  <a:gd name="connsiteX5-507" fmla="*/ 1222120 w 1569454"/>
                  <a:gd name="connsiteY5-508" fmla="*/ 64404 h 468423"/>
                  <a:gd name="connsiteX6-509" fmla="*/ 1518984 w 1569454"/>
                  <a:gd name="connsiteY6-510" fmla="*/ 304116 h 468423"/>
                  <a:gd name="connsiteX7-511" fmla="*/ 1549147 w 1569454"/>
                  <a:gd name="connsiteY7-512" fmla="*/ 457311 h 468423"/>
                  <a:gd name="connsiteX0-513" fmla="*/ 151353 w 1569454"/>
                  <a:gd name="connsiteY0-514" fmla="*/ 468423 h 472612"/>
                  <a:gd name="connsiteX1-515" fmla="*/ 12448 w 1569454"/>
                  <a:gd name="connsiteY1-516" fmla="*/ 410479 h 472612"/>
                  <a:gd name="connsiteX2-517" fmla="*/ 41815 w 1569454"/>
                  <a:gd name="connsiteY2-518" fmla="*/ 267605 h 472612"/>
                  <a:gd name="connsiteX3-519" fmla="*/ 322803 w 1569454"/>
                  <a:gd name="connsiteY3-520" fmla="*/ 73929 h 472612"/>
                  <a:gd name="connsiteX4-521" fmla="*/ 755397 w 1569454"/>
                  <a:gd name="connsiteY4-522" fmla="*/ 111 h 472612"/>
                  <a:gd name="connsiteX5-523" fmla="*/ 1222120 w 1569454"/>
                  <a:gd name="connsiteY5-524" fmla="*/ 64404 h 472612"/>
                  <a:gd name="connsiteX6-525" fmla="*/ 1518984 w 1569454"/>
                  <a:gd name="connsiteY6-526" fmla="*/ 304116 h 472612"/>
                  <a:gd name="connsiteX7-527" fmla="*/ 1549147 w 1569454"/>
                  <a:gd name="connsiteY7-528" fmla="*/ 457311 h 472612"/>
                  <a:gd name="connsiteX0-529" fmla="*/ 164115 w 1570310"/>
                  <a:gd name="connsiteY0-530" fmla="*/ 454135 h 459389"/>
                  <a:gd name="connsiteX1-531" fmla="*/ 13304 w 1570310"/>
                  <a:gd name="connsiteY1-532" fmla="*/ 410479 h 459389"/>
                  <a:gd name="connsiteX2-533" fmla="*/ 42671 w 1570310"/>
                  <a:gd name="connsiteY2-534" fmla="*/ 267605 h 459389"/>
                  <a:gd name="connsiteX3-535" fmla="*/ 323659 w 1570310"/>
                  <a:gd name="connsiteY3-536" fmla="*/ 73929 h 459389"/>
                  <a:gd name="connsiteX4-537" fmla="*/ 756253 w 1570310"/>
                  <a:gd name="connsiteY4-538" fmla="*/ 111 h 459389"/>
                  <a:gd name="connsiteX5-539" fmla="*/ 1222976 w 1570310"/>
                  <a:gd name="connsiteY5-540" fmla="*/ 64404 h 459389"/>
                  <a:gd name="connsiteX6-541" fmla="*/ 1519840 w 1570310"/>
                  <a:gd name="connsiteY6-542" fmla="*/ 304116 h 459389"/>
                  <a:gd name="connsiteX7-543" fmla="*/ 1550003 w 1570310"/>
                  <a:gd name="connsiteY7-544" fmla="*/ 457311 h 459389"/>
                  <a:gd name="connsiteX0-545" fmla="*/ 159010 w 1569968"/>
                  <a:gd name="connsiteY0-546" fmla="*/ 473185 h 477105"/>
                  <a:gd name="connsiteX1-547" fmla="*/ 12962 w 1569968"/>
                  <a:gd name="connsiteY1-548" fmla="*/ 410479 h 477105"/>
                  <a:gd name="connsiteX2-549" fmla="*/ 42329 w 1569968"/>
                  <a:gd name="connsiteY2-550" fmla="*/ 267605 h 477105"/>
                  <a:gd name="connsiteX3-551" fmla="*/ 323317 w 1569968"/>
                  <a:gd name="connsiteY3-552" fmla="*/ 73929 h 477105"/>
                  <a:gd name="connsiteX4-553" fmla="*/ 755911 w 1569968"/>
                  <a:gd name="connsiteY4-554" fmla="*/ 111 h 477105"/>
                  <a:gd name="connsiteX5-555" fmla="*/ 1222634 w 1569968"/>
                  <a:gd name="connsiteY5-556" fmla="*/ 64404 h 477105"/>
                  <a:gd name="connsiteX6-557" fmla="*/ 1519498 w 1569968"/>
                  <a:gd name="connsiteY6-558" fmla="*/ 304116 h 477105"/>
                  <a:gd name="connsiteX7-559" fmla="*/ 1549661 w 1569968"/>
                  <a:gd name="connsiteY7-560" fmla="*/ 457311 h 477105"/>
                  <a:gd name="connsiteX0-561" fmla="*/ 159010 w 1569968"/>
                  <a:gd name="connsiteY0-562" fmla="*/ 473185 h 473185"/>
                  <a:gd name="connsiteX1-563" fmla="*/ 12962 w 1569968"/>
                  <a:gd name="connsiteY1-564" fmla="*/ 410479 h 473185"/>
                  <a:gd name="connsiteX2-565" fmla="*/ 42329 w 1569968"/>
                  <a:gd name="connsiteY2-566" fmla="*/ 267605 h 473185"/>
                  <a:gd name="connsiteX3-567" fmla="*/ 323317 w 1569968"/>
                  <a:gd name="connsiteY3-568" fmla="*/ 73929 h 473185"/>
                  <a:gd name="connsiteX4-569" fmla="*/ 755911 w 1569968"/>
                  <a:gd name="connsiteY4-570" fmla="*/ 111 h 473185"/>
                  <a:gd name="connsiteX5-571" fmla="*/ 1222634 w 1569968"/>
                  <a:gd name="connsiteY5-572" fmla="*/ 64404 h 473185"/>
                  <a:gd name="connsiteX6-573" fmla="*/ 1519498 w 1569968"/>
                  <a:gd name="connsiteY6-574" fmla="*/ 304116 h 473185"/>
                  <a:gd name="connsiteX7-575" fmla="*/ 1549661 w 1569968"/>
                  <a:gd name="connsiteY7-576" fmla="*/ 457311 h 473185"/>
                  <a:gd name="connsiteX0-577" fmla="*/ 132422 w 1543380"/>
                  <a:gd name="connsiteY0-578" fmla="*/ 473185 h 473185"/>
                  <a:gd name="connsiteX1-579" fmla="*/ 45905 w 1543380"/>
                  <a:gd name="connsiteY1-580" fmla="*/ 358091 h 473185"/>
                  <a:gd name="connsiteX2-581" fmla="*/ 15741 w 1543380"/>
                  <a:gd name="connsiteY2-582" fmla="*/ 267605 h 473185"/>
                  <a:gd name="connsiteX3-583" fmla="*/ 296729 w 1543380"/>
                  <a:gd name="connsiteY3-584" fmla="*/ 73929 h 473185"/>
                  <a:gd name="connsiteX4-585" fmla="*/ 729323 w 1543380"/>
                  <a:gd name="connsiteY4-586" fmla="*/ 111 h 473185"/>
                  <a:gd name="connsiteX5-587" fmla="*/ 1196046 w 1543380"/>
                  <a:gd name="connsiteY5-588" fmla="*/ 64404 h 473185"/>
                  <a:gd name="connsiteX6-589" fmla="*/ 1492910 w 1543380"/>
                  <a:gd name="connsiteY6-590" fmla="*/ 304116 h 473185"/>
                  <a:gd name="connsiteX7-591" fmla="*/ 1523073 w 1543380"/>
                  <a:gd name="connsiteY7-592" fmla="*/ 457311 h 473185"/>
                  <a:gd name="connsiteX0-593" fmla="*/ 96588 w 1507546"/>
                  <a:gd name="connsiteY0-594" fmla="*/ 473185 h 473185"/>
                  <a:gd name="connsiteX1-595" fmla="*/ 10071 w 1507546"/>
                  <a:gd name="connsiteY1-596" fmla="*/ 358091 h 473185"/>
                  <a:gd name="connsiteX2-597" fmla="*/ 29913 w 1507546"/>
                  <a:gd name="connsiteY2-598" fmla="*/ 169974 h 473185"/>
                  <a:gd name="connsiteX3-599" fmla="*/ 260895 w 1507546"/>
                  <a:gd name="connsiteY3-600" fmla="*/ 73929 h 473185"/>
                  <a:gd name="connsiteX4-601" fmla="*/ 693489 w 1507546"/>
                  <a:gd name="connsiteY4-602" fmla="*/ 111 h 473185"/>
                  <a:gd name="connsiteX5-603" fmla="*/ 1160212 w 1507546"/>
                  <a:gd name="connsiteY5-604" fmla="*/ 64404 h 473185"/>
                  <a:gd name="connsiteX6-605" fmla="*/ 1457076 w 1507546"/>
                  <a:gd name="connsiteY6-606" fmla="*/ 304116 h 473185"/>
                  <a:gd name="connsiteX7-607" fmla="*/ 1487239 w 1507546"/>
                  <a:gd name="connsiteY7-608" fmla="*/ 457311 h 473185"/>
                  <a:gd name="connsiteX0-609" fmla="*/ 99695 w 1510653"/>
                  <a:gd name="connsiteY0-610" fmla="*/ 473185 h 473185"/>
                  <a:gd name="connsiteX1-611" fmla="*/ 8416 w 1510653"/>
                  <a:gd name="connsiteY1-612" fmla="*/ 343804 h 473185"/>
                  <a:gd name="connsiteX2-613" fmla="*/ 33020 w 1510653"/>
                  <a:gd name="connsiteY2-614" fmla="*/ 169974 h 473185"/>
                  <a:gd name="connsiteX3-615" fmla="*/ 264002 w 1510653"/>
                  <a:gd name="connsiteY3-616" fmla="*/ 73929 h 473185"/>
                  <a:gd name="connsiteX4-617" fmla="*/ 696596 w 1510653"/>
                  <a:gd name="connsiteY4-618" fmla="*/ 111 h 473185"/>
                  <a:gd name="connsiteX5-619" fmla="*/ 1163319 w 1510653"/>
                  <a:gd name="connsiteY5-620" fmla="*/ 64404 h 473185"/>
                  <a:gd name="connsiteX6-621" fmla="*/ 1460183 w 1510653"/>
                  <a:gd name="connsiteY6-622" fmla="*/ 304116 h 473185"/>
                  <a:gd name="connsiteX7-623" fmla="*/ 1490346 w 1510653"/>
                  <a:gd name="connsiteY7-624" fmla="*/ 457311 h 473185"/>
                  <a:gd name="connsiteX0-625" fmla="*/ 116899 w 1527857"/>
                  <a:gd name="connsiteY0-626" fmla="*/ 473185 h 473185"/>
                  <a:gd name="connsiteX1-627" fmla="*/ 25620 w 1527857"/>
                  <a:gd name="connsiteY1-628" fmla="*/ 343804 h 473185"/>
                  <a:gd name="connsiteX2-629" fmla="*/ 21649 w 1527857"/>
                  <a:gd name="connsiteY2-630" fmla="*/ 143781 h 473185"/>
                  <a:gd name="connsiteX3-631" fmla="*/ 281206 w 1527857"/>
                  <a:gd name="connsiteY3-632" fmla="*/ 73929 h 473185"/>
                  <a:gd name="connsiteX4-633" fmla="*/ 713800 w 1527857"/>
                  <a:gd name="connsiteY4-634" fmla="*/ 111 h 473185"/>
                  <a:gd name="connsiteX5-635" fmla="*/ 1180523 w 1527857"/>
                  <a:gd name="connsiteY5-636" fmla="*/ 64404 h 473185"/>
                  <a:gd name="connsiteX6-637" fmla="*/ 1477387 w 1527857"/>
                  <a:gd name="connsiteY6-638" fmla="*/ 304116 h 473185"/>
                  <a:gd name="connsiteX7-639" fmla="*/ 1507550 w 1527857"/>
                  <a:gd name="connsiteY7-640" fmla="*/ 457311 h 473185"/>
                  <a:gd name="connsiteX0-641" fmla="*/ 107273 w 1518231"/>
                  <a:gd name="connsiteY0-642" fmla="*/ 473185 h 473185"/>
                  <a:gd name="connsiteX1-643" fmla="*/ 15994 w 1518231"/>
                  <a:gd name="connsiteY1-644" fmla="*/ 343804 h 473185"/>
                  <a:gd name="connsiteX2-645" fmla="*/ 26310 w 1518231"/>
                  <a:gd name="connsiteY2-646" fmla="*/ 174738 h 473185"/>
                  <a:gd name="connsiteX3-647" fmla="*/ 271580 w 1518231"/>
                  <a:gd name="connsiteY3-648" fmla="*/ 73929 h 473185"/>
                  <a:gd name="connsiteX4-649" fmla="*/ 704174 w 1518231"/>
                  <a:gd name="connsiteY4-650" fmla="*/ 111 h 473185"/>
                  <a:gd name="connsiteX5-651" fmla="*/ 1170897 w 1518231"/>
                  <a:gd name="connsiteY5-652" fmla="*/ 64404 h 473185"/>
                  <a:gd name="connsiteX6-653" fmla="*/ 1467761 w 1518231"/>
                  <a:gd name="connsiteY6-654" fmla="*/ 304116 h 473185"/>
                  <a:gd name="connsiteX7-655" fmla="*/ 1497924 w 1518231"/>
                  <a:gd name="connsiteY7-656" fmla="*/ 457311 h 473185"/>
                  <a:gd name="connsiteX0-657" fmla="*/ 105845 w 1516803"/>
                  <a:gd name="connsiteY0-658" fmla="*/ 473185 h 473185"/>
                  <a:gd name="connsiteX1-659" fmla="*/ 14566 w 1516803"/>
                  <a:gd name="connsiteY1-660" fmla="*/ 343804 h 473185"/>
                  <a:gd name="connsiteX2-661" fmla="*/ 27263 w 1516803"/>
                  <a:gd name="connsiteY2-662" fmla="*/ 162831 h 473185"/>
                  <a:gd name="connsiteX3-663" fmla="*/ 270152 w 1516803"/>
                  <a:gd name="connsiteY3-664" fmla="*/ 73929 h 473185"/>
                  <a:gd name="connsiteX4-665" fmla="*/ 702746 w 1516803"/>
                  <a:gd name="connsiteY4-666" fmla="*/ 111 h 473185"/>
                  <a:gd name="connsiteX5-667" fmla="*/ 1169469 w 1516803"/>
                  <a:gd name="connsiteY5-668" fmla="*/ 64404 h 473185"/>
                  <a:gd name="connsiteX6-669" fmla="*/ 1466333 w 1516803"/>
                  <a:gd name="connsiteY6-670" fmla="*/ 304116 h 473185"/>
                  <a:gd name="connsiteX7-671" fmla="*/ 1496496 w 1516803"/>
                  <a:gd name="connsiteY7-672" fmla="*/ 457311 h 473185"/>
                  <a:gd name="connsiteX0-673" fmla="*/ 106932 w 1517890"/>
                  <a:gd name="connsiteY0-674" fmla="*/ 473499 h 473499"/>
                  <a:gd name="connsiteX1-675" fmla="*/ 15653 w 1517890"/>
                  <a:gd name="connsiteY1-676" fmla="*/ 344118 h 473499"/>
                  <a:gd name="connsiteX2-677" fmla="*/ 28350 w 1517890"/>
                  <a:gd name="connsiteY2-678" fmla="*/ 163145 h 473499"/>
                  <a:gd name="connsiteX3-679" fmla="*/ 287907 w 1517890"/>
                  <a:gd name="connsiteY3-680" fmla="*/ 43287 h 473499"/>
                  <a:gd name="connsiteX4-681" fmla="*/ 703833 w 1517890"/>
                  <a:gd name="connsiteY4-682" fmla="*/ 425 h 473499"/>
                  <a:gd name="connsiteX5-683" fmla="*/ 1170556 w 1517890"/>
                  <a:gd name="connsiteY5-684" fmla="*/ 64718 h 473499"/>
                  <a:gd name="connsiteX6-685" fmla="*/ 1467420 w 1517890"/>
                  <a:gd name="connsiteY6-686" fmla="*/ 304430 h 473499"/>
                  <a:gd name="connsiteX7-687" fmla="*/ 1497583 w 1517890"/>
                  <a:gd name="connsiteY7-688" fmla="*/ 457625 h 473499"/>
                  <a:gd name="connsiteX0-689" fmla="*/ 106932 w 1517890"/>
                  <a:gd name="connsiteY0-690" fmla="*/ 475847 h 475847"/>
                  <a:gd name="connsiteX1-691" fmla="*/ 15653 w 1517890"/>
                  <a:gd name="connsiteY1-692" fmla="*/ 346466 h 475847"/>
                  <a:gd name="connsiteX2-693" fmla="*/ 28350 w 1517890"/>
                  <a:gd name="connsiteY2-694" fmla="*/ 165493 h 475847"/>
                  <a:gd name="connsiteX3-695" fmla="*/ 287907 w 1517890"/>
                  <a:gd name="connsiteY3-696" fmla="*/ 45635 h 475847"/>
                  <a:gd name="connsiteX4-697" fmla="*/ 720501 w 1517890"/>
                  <a:gd name="connsiteY4-698" fmla="*/ 391 h 475847"/>
                  <a:gd name="connsiteX5-699" fmla="*/ 1170556 w 1517890"/>
                  <a:gd name="connsiteY5-700" fmla="*/ 67066 h 475847"/>
                  <a:gd name="connsiteX6-701" fmla="*/ 1467420 w 1517890"/>
                  <a:gd name="connsiteY6-702" fmla="*/ 306778 h 475847"/>
                  <a:gd name="connsiteX7-703" fmla="*/ 1497583 w 1517890"/>
                  <a:gd name="connsiteY7-704" fmla="*/ 459973 h 475847"/>
                  <a:gd name="connsiteX0-705" fmla="*/ 106932 w 1518893"/>
                  <a:gd name="connsiteY0-706" fmla="*/ 476187 h 476187"/>
                  <a:gd name="connsiteX1-707" fmla="*/ 15653 w 1518893"/>
                  <a:gd name="connsiteY1-708" fmla="*/ 346806 h 476187"/>
                  <a:gd name="connsiteX2-709" fmla="*/ 28350 w 1518893"/>
                  <a:gd name="connsiteY2-710" fmla="*/ 165833 h 476187"/>
                  <a:gd name="connsiteX3-711" fmla="*/ 287907 w 1518893"/>
                  <a:gd name="connsiteY3-712" fmla="*/ 45975 h 476187"/>
                  <a:gd name="connsiteX4-713" fmla="*/ 720501 w 1518893"/>
                  <a:gd name="connsiteY4-714" fmla="*/ 731 h 476187"/>
                  <a:gd name="connsiteX5-715" fmla="*/ 1149125 w 1518893"/>
                  <a:gd name="connsiteY5-716" fmla="*/ 76931 h 476187"/>
                  <a:gd name="connsiteX6-717" fmla="*/ 1467420 w 1518893"/>
                  <a:gd name="connsiteY6-718" fmla="*/ 307118 h 476187"/>
                  <a:gd name="connsiteX7-719" fmla="*/ 1497583 w 1518893"/>
                  <a:gd name="connsiteY7-720" fmla="*/ 460313 h 476187"/>
                  <a:gd name="connsiteX0-721" fmla="*/ 106932 w 1518893"/>
                  <a:gd name="connsiteY0-722" fmla="*/ 494971 h 494971"/>
                  <a:gd name="connsiteX1-723" fmla="*/ 15653 w 1518893"/>
                  <a:gd name="connsiteY1-724" fmla="*/ 365590 h 494971"/>
                  <a:gd name="connsiteX2-725" fmla="*/ 28350 w 1518893"/>
                  <a:gd name="connsiteY2-726" fmla="*/ 184617 h 494971"/>
                  <a:gd name="connsiteX3-727" fmla="*/ 287907 w 1518893"/>
                  <a:gd name="connsiteY3-728" fmla="*/ 64759 h 494971"/>
                  <a:gd name="connsiteX4-729" fmla="*/ 749076 w 1518893"/>
                  <a:gd name="connsiteY4-730" fmla="*/ 465 h 494971"/>
                  <a:gd name="connsiteX5-731" fmla="*/ 1149125 w 1518893"/>
                  <a:gd name="connsiteY5-732" fmla="*/ 95715 h 494971"/>
                  <a:gd name="connsiteX6-733" fmla="*/ 1467420 w 1518893"/>
                  <a:gd name="connsiteY6-734" fmla="*/ 325902 h 494971"/>
                  <a:gd name="connsiteX7-735" fmla="*/ 1497583 w 1518893"/>
                  <a:gd name="connsiteY7-736" fmla="*/ 479097 h 494971"/>
                  <a:gd name="connsiteX0-737" fmla="*/ 109158 w 1521119"/>
                  <a:gd name="connsiteY0-738" fmla="*/ 497551 h 497551"/>
                  <a:gd name="connsiteX1-739" fmla="*/ 17879 w 1521119"/>
                  <a:gd name="connsiteY1-740" fmla="*/ 368170 h 497551"/>
                  <a:gd name="connsiteX2-741" fmla="*/ 30576 w 1521119"/>
                  <a:gd name="connsiteY2-742" fmla="*/ 187197 h 497551"/>
                  <a:gd name="connsiteX3-743" fmla="*/ 323471 w 1521119"/>
                  <a:gd name="connsiteY3-744" fmla="*/ 38764 h 497551"/>
                  <a:gd name="connsiteX4-745" fmla="*/ 751302 w 1521119"/>
                  <a:gd name="connsiteY4-746" fmla="*/ 3045 h 497551"/>
                  <a:gd name="connsiteX5-747" fmla="*/ 1151351 w 1521119"/>
                  <a:gd name="connsiteY5-748" fmla="*/ 98295 h 497551"/>
                  <a:gd name="connsiteX6-749" fmla="*/ 1469646 w 1521119"/>
                  <a:gd name="connsiteY6-750" fmla="*/ 328482 h 497551"/>
                  <a:gd name="connsiteX7-751" fmla="*/ 1499809 w 1521119"/>
                  <a:gd name="connsiteY7-752" fmla="*/ 481677 h 497551"/>
                  <a:gd name="connsiteX0-753" fmla="*/ 109158 w 1498323"/>
                  <a:gd name="connsiteY0-754" fmla="*/ 497551 h 503109"/>
                  <a:gd name="connsiteX1-755" fmla="*/ 17879 w 1498323"/>
                  <a:gd name="connsiteY1-756" fmla="*/ 368170 h 503109"/>
                  <a:gd name="connsiteX2-757" fmla="*/ 30576 w 1498323"/>
                  <a:gd name="connsiteY2-758" fmla="*/ 187197 h 503109"/>
                  <a:gd name="connsiteX3-759" fmla="*/ 323471 w 1498323"/>
                  <a:gd name="connsiteY3-760" fmla="*/ 38764 h 503109"/>
                  <a:gd name="connsiteX4-761" fmla="*/ 751302 w 1498323"/>
                  <a:gd name="connsiteY4-762" fmla="*/ 3045 h 503109"/>
                  <a:gd name="connsiteX5-763" fmla="*/ 1151351 w 1498323"/>
                  <a:gd name="connsiteY5-764" fmla="*/ 98295 h 503109"/>
                  <a:gd name="connsiteX6-765" fmla="*/ 1469646 w 1498323"/>
                  <a:gd name="connsiteY6-766" fmla="*/ 328482 h 503109"/>
                  <a:gd name="connsiteX7-767" fmla="*/ 1459328 w 1498323"/>
                  <a:gd name="connsiteY7-768" fmla="*/ 503109 h 503109"/>
                  <a:gd name="connsiteX0-769" fmla="*/ 109158 w 1521501"/>
                  <a:gd name="connsiteY0-770" fmla="*/ 497551 h 503109"/>
                  <a:gd name="connsiteX1-771" fmla="*/ 17879 w 1521501"/>
                  <a:gd name="connsiteY1-772" fmla="*/ 368170 h 503109"/>
                  <a:gd name="connsiteX2-773" fmla="*/ 30576 w 1521501"/>
                  <a:gd name="connsiteY2-774" fmla="*/ 187197 h 503109"/>
                  <a:gd name="connsiteX3-775" fmla="*/ 323471 w 1521501"/>
                  <a:gd name="connsiteY3-776" fmla="*/ 38764 h 503109"/>
                  <a:gd name="connsiteX4-777" fmla="*/ 751302 w 1521501"/>
                  <a:gd name="connsiteY4-778" fmla="*/ 3045 h 503109"/>
                  <a:gd name="connsiteX5-779" fmla="*/ 1151351 w 1521501"/>
                  <a:gd name="connsiteY5-780" fmla="*/ 98295 h 503109"/>
                  <a:gd name="connsiteX6-781" fmla="*/ 1469646 w 1521501"/>
                  <a:gd name="connsiteY6-782" fmla="*/ 328482 h 503109"/>
                  <a:gd name="connsiteX7-783" fmla="*/ 1459328 w 1521501"/>
                  <a:gd name="connsiteY7-784" fmla="*/ 503109 h 503109"/>
                  <a:gd name="connsiteX0-785" fmla="*/ 109158 w 1533202"/>
                  <a:gd name="connsiteY0-786" fmla="*/ 497551 h 503109"/>
                  <a:gd name="connsiteX1-787" fmla="*/ 17879 w 1533202"/>
                  <a:gd name="connsiteY1-788" fmla="*/ 368170 h 503109"/>
                  <a:gd name="connsiteX2-789" fmla="*/ 30576 w 1533202"/>
                  <a:gd name="connsiteY2-790" fmla="*/ 187197 h 503109"/>
                  <a:gd name="connsiteX3-791" fmla="*/ 323471 w 1533202"/>
                  <a:gd name="connsiteY3-792" fmla="*/ 38764 h 503109"/>
                  <a:gd name="connsiteX4-793" fmla="*/ 751302 w 1533202"/>
                  <a:gd name="connsiteY4-794" fmla="*/ 3045 h 503109"/>
                  <a:gd name="connsiteX5-795" fmla="*/ 1151351 w 1533202"/>
                  <a:gd name="connsiteY5-796" fmla="*/ 98295 h 503109"/>
                  <a:gd name="connsiteX6-797" fmla="*/ 1493459 w 1533202"/>
                  <a:gd name="connsiteY6-798" fmla="*/ 292763 h 503109"/>
                  <a:gd name="connsiteX7-799" fmla="*/ 1459328 w 1533202"/>
                  <a:gd name="connsiteY7-800" fmla="*/ 503109 h 503109"/>
                  <a:gd name="connsiteX0-801" fmla="*/ 109158 w 1546895"/>
                  <a:gd name="connsiteY0-802" fmla="*/ 497551 h 503109"/>
                  <a:gd name="connsiteX1-803" fmla="*/ 17879 w 1546895"/>
                  <a:gd name="connsiteY1-804" fmla="*/ 368170 h 503109"/>
                  <a:gd name="connsiteX2-805" fmla="*/ 30576 w 1546895"/>
                  <a:gd name="connsiteY2-806" fmla="*/ 187197 h 503109"/>
                  <a:gd name="connsiteX3-807" fmla="*/ 323471 w 1546895"/>
                  <a:gd name="connsiteY3-808" fmla="*/ 38764 h 503109"/>
                  <a:gd name="connsiteX4-809" fmla="*/ 751302 w 1546895"/>
                  <a:gd name="connsiteY4-810" fmla="*/ 3045 h 503109"/>
                  <a:gd name="connsiteX5-811" fmla="*/ 1151351 w 1546895"/>
                  <a:gd name="connsiteY5-812" fmla="*/ 98295 h 503109"/>
                  <a:gd name="connsiteX6-813" fmla="*/ 1493459 w 1546895"/>
                  <a:gd name="connsiteY6-814" fmla="*/ 292763 h 503109"/>
                  <a:gd name="connsiteX7-815" fmla="*/ 1459328 w 1546895"/>
                  <a:gd name="connsiteY7-816" fmla="*/ 503109 h 503109"/>
                  <a:gd name="connsiteX0-817" fmla="*/ 109158 w 1545223"/>
                  <a:gd name="connsiteY0-818" fmla="*/ 497551 h 497551"/>
                  <a:gd name="connsiteX1-819" fmla="*/ 17879 w 1545223"/>
                  <a:gd name="connsiteY1-820" fmla="*/ 368170 h 497551"/>
                  <a:gd name="connsiteX2-821" fmla="*/ 30576 w 1545223"/>
                  <a:gd name="connsiteY2-822" fmla="*/ 187197 h 497551"/>
                  <a:gd name="connsiteX3-823" fmla="*/ 323471 w 1545223"/>
                  <a:gd name="connsiteY3-824" fmla="*/ 38764 h 497551"/>
                  <a:gd name="connsiteX4-825" fmla="*/ 751302 w 1545223"/>
                  <a:gd name="connsiteY4-826" fmla="*/ 3045 h 497551"/>
                  <a:gd name="connsiteX5-827" fmla="*/ 1151351 w 1545223"/>
                  <a:gd name="connsiteY5-828" fmla="*/ 98295 h 497551"/>
                  <a:gd name="connsiteX6-829" fmla="*/ 1493459 w 1545223"/>
                  <a:gd name="connsiteY6-830" fmla="*/ 292763 h 497551"/>
                  <a:gd name="connsiteX7-831" fmla="*/ 1480759 w 1545223"/>
                  <a:gd name="connsiteY7-832" fmla="*/ 484059 h 497551"/>
                  <a:gd name="connsiteX0-833" fmla="*/ 109158 w 1545223"/>
                  <a:gd name="connsiteY0-834" fmla="*/ 497551 h 497551"/>
                  <a:gd name="connsiteX1-835" fmla="*/ 17879 w 1545223"/>
                  <a:gd name="connsiteY1-836" fmla="*/ 368170 h 497551"/>
                  <a:gd name="connsiteX2-837" fmla="*/ 30576 w 1545223"/>
                  <a:gd name="connsiteY2-838" fmla="*/ 187197 h 497551"/>
                  <a:gd name="connsiteX3-839" fmla="*/ 323471 w 1545223"/>
                  <a:gd name="connsiteY3-840" fmla="*/ 38764 h 497551"/>
                  <a:gd name="connsiteX4-841" fmla="*/ 751302 w 1545223"/>
                  <a:gd name="connsiteY4-842" fmla="*/ 3045 h 497551"/>
                  <a:gd name="connsiteX5-843" fmla="*/ 1151351 w 1545223"/>
                  <a:gd name="connsiteY5-844" fmla="*/ 98295 h 497551"/>
                  <a:gd name="connsiteX6-845" fmla="*/ 1493459 w 1545223"/>
                  <a:gd name="connsiteY6-846" fmla="*/ 292763 h 497551"/>
                  <a:gd name="connsiteX7-847" fmla="*/ 1480759 w 1545223"/>
                  <a:gd name="connsiteY7-848" fmla="*/ 488821 h 497551"/>
                  <a:gd name="connsiteX0-849" fmla="*/ 109158 w 1545223"/>
                  <a:gd name="connsiteY0-850" fmla="*/ 497551 h 497551"/>
                  <a:gd name="connsiteX1-851" fmla="*/ 17879 w 1545223"/>
                  <a:gd name="connsiteY1-852" fmla="*/ 368170 h 497551"/>
                  <a:gd name="connsiteX2-853" fmla="*/ 30576 w 1545223"/>
                  <a:gd name="connsiteY2-854" fmla="*/ 187197 h 497551"/>
                  <a:gd name="connsiteX3-855" fmla="*/ 323471 w 1545223"/>
                  <a:gd name="connsiteY3-856" fmla="*/ 38764 h 497551"/>
                  <a:gd name="connsiteX4-857" fmla="*/ 751302 w 1545223"/>
                  <a:gd name="connsiteY4-858" fmla="*/ 3045 h 497551"/>
                  <a:gd name="connsiteX5-859" fmla="*/ 1151351 w 1545223"/>
                  <a:gd name="connsiteY5-860" fmla="*/ 98295 h 497551"/>
                  <a:gd name="connsiteX6-861" fmla="*/ 1493459 w 1545223"/>
                  <a:gd name="connsiteY6-862" fmla="*/ 292763 h 497551"/>
                  <a:gd name="connsiteX7-863" fmla="*/ 1480759 w 1545223"/>
                  <a:gd name="connsiteY7-864" fmla="*/ 488821 h 497551"/>
                  <a:gd name="connsiteX0-865" fmla="*/ 126778 w 1546175"/>
                  <a:gd name="connsiteY0-866" fmla="*/ 488026 h 488821"/>
                  <a:gd name="connsiteX1-867" fmla="*/ 18831 w 1546175"/>
                  <a:gd name="connsiteY1-868" fmla="*/ 368170 h 488821"/>
                  <a:gd name="connsiteX2-869" fmla="*/ 31528 w 1546175"/>
                  <a:gd name="connsiteY2-870" fmla="*/ 187197 h 488821"/>
                  <a:gd name="connsiteX3-871" fmla="*/ 324423 w 1546175"/>
                  <a:gd name="connsiteY3-872" fmla="*/ 38764 h 488821"/>
                  <a:gd name="connsiteX4-873" fmla="*/ 752254 w 1546175"/>
                  <a:gd name="connsiteY4-874" fmla="*/ 3045 h 488821"/>
                  <a:gd name="connsiteX5-875" fmla="*/ 1152303 w 1546175"/>
                  <a:gd name="connsiteY5-876" fmla="*/ 98295 h 488821"/>
                  <a:gd name="connsiteX6-877" fmla="*/ 1494411 w 1546175"/>
                  <a:gd name="connsiteY6-878" fmla="*/ 292763 h 488821"/>
                  <a:gd name="connsiteX7-879" fmla="*/ 1481711 w 1546175"/>
                  <a:gd name="connsiteY7-880" fmla="*/ 488821 h 488821"/>
                  <a:gd name="connsiteX0-881" fmla="*/ 126778 w 1546175"/>
                  <a:gd name="connsiteY0-882" fmla="*/ 488026 h 488821"/>
                  <a:gd name="connsiteX1-883" fmla="*/ 18831 w 1546175"/>
                  <a:gd name="connsiteY1-884" fmla="*/ 368170 h 488821"/>
                  <a:gd name="connsiteX2-885" fmla="*/ 31528 w 1546175"/>
                  <a:gd name="connsiteY2-886" fmla="*/ 187197 h 488821"/>
                  <a:gd name="connsiteX3-887" fmla="*/ 324423 w 1546175"/>
                  <a:gd name="connsiteY3-888" fmla="*/ 38764 h 488821"/>
                  <a:gd name="connsiteX4-889" fmla="*/ 752254 w 1546175"/>
                  <a:gd name="connsiteY4-890" fmla="*/ 3045 h 488821"/>
                  <a:gd name="connsiteX5-891" fmla="*/ 1152303 w 1546175"/>
                  <a:gd name="connsiteY5-892" fmla="*/ 98295 h 488821"/>
                  <a:gd name="connsiteX6-893" fmla="*/ 1494411 w 1546175"/>
                  <a:gd name="connsiteY6-894" fmla="*/ 292763 h 488821"/>
                  <a:gd name="connsiteX7-895" fmla="*/ 1481711 w 1546175"/>
                  <a:gd name="connsiteY7-896" fmla="*/ 488821 h 488821"/>
                  <a:gd name="connsiteX0-897" fmla="*/ 117592 w 1536989"/>
                  <a:gd name="connsiteY0-898" fmla="*/ 488026 h 488821"/>
                  <a:gd name="connsiteX1-899" fmla="*/ 31077 w 1536989"/>
                  <a:gd name="connsiteY1-900" fmla="*/ 391983 h 488821"/>
                  <a:gd name="connsiteX2-901" fmla="*/ 22342 w 1536989"/>
                  <a:gd name="connsiteY2-902" fmla="*/ 187197 h 488821"/>
                  <a:gd name="connsiteX3-903" fmla="*/ 315237 w 1536989"/>
                  <a:gd name="connsiteY3-904" fmla="*/ 38764 h 488821"/>
                  <a:gd name="connsiteX4-905" fmla="*/ 743068 w 1536989"/>
                  <a:gd name="connsiteY4-906" fmla="*/ 3045 h 488821"/>
                  <a:gd name="connsiteX5-907" fmla="*/ 1143117 w 1536989"/>
                  <a:gd name="connsiteY5-908" fmla="*/ 98295 h 488821"/>
                  <a:gd name="connsiteX6-909" fmla="*/ 1485225 w 1536989"/>
                  <a:gd name="connsiteY6-910" fmla="*/ 292763 h 488821"/>
                  <a:gd name="connsiteX7-911" fmla="*/ 1472525 w 1536989"/>
                  <a:gd name="connsiteY7-912" fmla="*/ 488821 h 488821"/>
                  <a:gd name="connsiteX0-913" fmla="*/ 130860 w 1550257"/>
                  <a:gd name="connsiteY0-914" fmla="*/ 487628 h 488423"/>
                  <a:gd name="connsiteX1-915" fmla="*/ 44345 w 1550257"/>
                  <a:gd name="connsiteY1-916" fmla="*/ 391585 h 488423"/>
                  <a:gd name="connsiteX2-917" fmla="*/ 18941 w 1550257"/>
                  <a:gd name="connsiteY2-918" fmla="*/ 160605 h 488423"/>
                  <a:gd name="connsiteX3-919" fmla="*/ 328505 w 1550257"/>
                  <a:gd name="connsiteY3-920" fmla="*/ 38366 h 488423"/>
                  <a:gd name="connsiteX4-921" fmla="*/ 756336 w 1550257"/>
                  <a:gd name="connsiteY4-922" fmla="*/ 2647 h 488423"/>
                  <a:gd name="connsiteX5-923" fmla="*/ 1156385 w 1550257"/>
                  <a:gd name="connsiteY5-924" fmla="*/ 97897 h 488423"/>
                  <a:gd name="connsiteX6-925" fmla="*/ 1498493 w 1550257"/>
                  <a:gd name="connsiteY6-926" fmla="*/ 292365 h 488423"/>
                  <a:gd name="connsiteX7-927" fmla="*/ 1485793 w 1550257"/>
                  <a:gd name="connsiteY7-928" fmla="*/ 488423 h 488423"/>
                  <a:gd name="connsiteX0-929" fmla="*/ 133711 w 1553108"/>
                  <a:gd name="connsiteY0-930" fmla="*/ 487628 h 488423"/>
                  <a:gd name="connsiteX1-931" fmla="*/ 37671 w 1553108"/>
                  <a:gd name="connsiteY1-932" fmla="*/ 401110 h 488423"/>
                  <a:gd name="connsiteX2-933" fmla="*/ 21792 w 1553108"/>
                  <a:gd name="connsiteY2-934" fmla="*/ 160605 h 488423"/>
                  <a:gd name="connsiteX3-935" fmla="*/ 331356 w 1553108"/>
                  <a:gd name="connsiteY3-936" fmla="*/ 38366 h 488423"/>
                  <a:gd name="connsiteX4-937" fmla="*/ 759187 w 1553108"/>
                  <a:gd name="connsiteY4-938" fmla="*/ 2647 h 488423"/>
                  <a:gd name="connsiteX5-939" fmla="*/ 1159236 w 1553108"/>
                  <a:gd name="connsiteY5-940" fmla="*/ 97897 h 488423"/>
                  <a:gd name="connsiteX6-941" fmla="*/ 1501344 w 1553108"/>
                  <a:gd name="connsiteY6-942" fmla="*/ 292365 h 488423"/>
                  <a:gd name="connsiteX7-943" fmla="*/ 1488644 w 1553108"/>
                  <a:gd name="connsiteY7-944" fmla="*/ 488423 h 488423"/>
                  <a:gd name="connsiteX0-945" fmla="*/ 133711 w 1536680"/>
                  <a:gd name="connsiteY0-946" fmla="*/ 487628 h 490804"/>
                  <a:gd name="connsiteX1-947" fmla="*/ 37671 w 1536680"/>
                  <a:gd name="connsiteY1-948" fmla="*/ 401110 h 490804"/>
                  <a:gd name="connsiteX2-949" fmla="*/ 21792 w 1536680"/>
                  <a:gd name="connsiteY2-950" fmla="*/ 160605 h 490804"/>
                  <a:gd name="connsiteX3-951" fmla="*/ 331356 w 1536680"/>
                  <a:gd name="connsiteY3-952" fmla="*/ 38366 h 490804"/>
                  <a:gd name="connsiteX4-953" fmla="*/ 759187 w 1536680"/>
                  <a:gd name="connsiteY4-954" fmla="*/ 2647 h 490804"/>
                  <a:gd name="connsiteX5-955" fmla="*/ 1159236 w 1536680"/>
                  <a:gd name="connsiteY5-956" fmla="*/ 97897 h 490804"/>
                  <a:gd name="connsiteX6-957" fmla="*/ 1501344 w 1536680"/>
                  <a:gd name="connsiteY6-958" fmla="*/ 292365 h 490804"/>
                  <a:gd name="connsiteX7-959" fmla="*/ 1458326 w 1536680"/>
                  <a:gd name="connsiteY7-960" fmla="*/ 490804 h 490804"/>
                  <a:gd name="connsiteX0-961" fmla="*/ 133711 w 1544216"/>
                  <a:gd name="connsiteY0-962" fmla="*/ 487628 h 490804"/>
                  <a:gd name="connsiteX1-963" fmla="*/ 37671 w 1544216"/>
                  <a:gd name="connsiteY1-964" fmla="*/ 401110 h 490804"/>
                  <a:gd name="connsiteX2-965" fmla="*/ 21792 w 1544216"/>
                  <a:gd name="connsiteY2-966" fmla="*/ 160605 h 490804"/>
                  <a:gd name="connsiteX3-967" fmla="*/ 331356 w 1544216"/>
                  <a:gd name="connsiteY3-968" fmla="*/ 38366 h 490804"/>
                  <a:gd name="connsiteX4-969" fmla="*/ 759187 w 1544216"/>
                  <a:gd name="connsiteY4-970" fmla="*/ 2647 h 490804"/>
                  <a:gd name="connsiteX5-971" fmla="*/ 1159236 w 1544216"/>
                  <a:gd name="connsiteY5-972" fmla="*/ 97897 h 490804"/>
                  <a:gd name="connsiteX6-973" fmla="*/ 1501344 w 1544216"/>
                  <a:gd name="connsiteY6-974" fmla="*/ 292365 h 490804"/>
                  <a:gd name="connsiteX7-975" fmla="*/ 1458326 w 1544216"/>
                  <a:gd name="connsiteY7-976" fmla="*/ 490804 h 490804"/>
                  <a:gd name="connsiteX0-977" fmla="*/ 115761 w 1526266"/>
                  <a:gd name="connsiteY0-978" fmla="*/ 487388 h 490564"/>
                  <a:gd name="connsiteX1-979" fmla="*/ 19721 w 1526266"/>
                  <a:gd name="connsiteY1-980" fmla="*/ 400870 h 490564"/>
                  <a:gd name="connsiteX2-981" fmla="*/ 28648 w 1526266"/>
                  <a:gd name="connsiteY2-982" fmla="*/ 141315 h 490564"/>
                  <a:gd name="connsiteX3-983" fmla="*/ 313406 w 1526266"/>
                  <a:gd name="connsiteY3-984" fmla="*/ 38126 h 490564"/>
                  <a:gd name="connsiteX4-985" fmla="*/ 741237 w 1526266"/>
                  <a:gd name="connsiteY4-986" fmla="*/ 2407 h 490564"/>
                  <a:gd name="connsiteX5-987" fmla="*/ 1141286 w 1526266"/>
                  <a:gd name="connsiteY5-988" fmla="*/ 97657 h 490564"/>
                  <a:gd name="connsiteX6-989" fmla="*/ 1483394 w 1526266"/>
                  <a:gd name="connsiteY6-990" fmla="*/ 292125 h 490564"/>
                  <a:gd name="connsiteX7-991" fmla="*/ 1440376 w 1526266"/>
                  <a:gd name="connsiteY7-992" fmla="*/ 490564 h 490564"/>
                  <a:gd name="connsiteX0-993" fmla="*/ 110981 w 1521486"/>
                  <a:gd name="connsiteY0-994" fmla="*/ 487388 h 490564"/>
                  <a:gd name="connsiteX1-995" fmla="*/ 25965 w 1521486"/>
                  <a:gd name="connsiteY1-996" fmla="*/ 396107 h 490564"/>
                  <a:gd name="connsiteX2-997" fmla="*/ 23868 w 1521486"/>
                  <a:gd name="connsiteY2-998" fmla="*/ 141315 h 490564"/>
                  <a:gd name="connsiteX3-999" fmla="*/ 308626 w 1521486"/>
                  <a:gd name="connsiteY3-1000" fmla="*/ 38126 h 490564"/>
                  <a:gd name="connsiteX4-1001" fmla="*/ 736457 w 1521486"/>
                  <a:gd name="connsiteY4-1002" fmla="*/ 2407 h 490564"/>
                  <a:gd name="connsiteX5-1003" fmla="*/ 1136506 w 1521486"/>
                  <a:gd name="connsiteY5-1004" fmla="*/ 97657 h 490564"/>
                  <a:gd name="connsiteX6-1005" fmla="*/ 1478614 w 1521486"/>
                  <a:gd name="connsiteY6-1006" fmla="*/ 292125 h 490564"/>
                  <a:gd name="connsiteX7-1007" fmla="*/ 1435596 w 1521486"/>
                  <a:gd name="connsiteY7-1008" fmla="*/ 490564 h 490564"/>
                  <a:gd name="connsiteX0-1009" fmla="*/ 125378 w 1522103"/>
                  <a:gd name="connsiteY0-1010" fmla="*/ 492151 h 492151"/>
                  <a:gd name="connsiteX1-1011" fmla="*/ 26582 w 1522103"/>
                  <a:gd name="connsiteY1-1012" fmla="*/ 396107 h 492151"/>
                  <a:gd name="connsiteX2-1013" fmla="*/ 24485 w 1522103"/>
                  <a:gd name="connsiteY2-1014" fmla="*/ 141315 h 492151"/>
                  <a:gd name="connsiteX3-1015" fmla="*/ 309243 w 1522103"/>
                  <a:gd name="connsiteY3-1016" fmla="*/ 38126 h 492151"/>
                  <a:gd name="connsiteX4-1017" fmla="*/ 737074 w 1522103"/>
                  <a:gd name="connsiteY4-1018" fmla="*/ 2407 h 492151"/>
                  <a:gd name="connsiteX5-1019" fmla="*/ 1137123 w 1522103"/>
                  <a:gd name="connsiteY5-1020" fmla="*/ 97657 h 492151"/>
                  <a:gd name="connsiteX6-1021" fmla="*/ 1479231 w 1522103"/>
                  <a:gd name="connsiteY6-1022" fmla="*/ 292125 h 492151"/>
                  <a:gd name="connsiteX7-1023" fmla="*/ 1436213 w 1522103"/>
                  <a:gd name="connsiteY7-1024" fmla="*/ 490564 h 492151"/>
                  <a:gd name="connsiteX0-1025" fmla="*/ 125378 w 1522103"/>
                  <a:gd name="connsiteY0-1026" fmla="*/ 492151 h 494199"/>
                  <a:gd name="connsiteX1-1027" fmla="*/ 26582 w 1522103"/>
                  <a:gd name="connsiteY1-1028" fmla="*/ 396107 h 494199"/>
                  <a:gd name="connsiteX2-1029" fmla="*/ 24485 w 1522103"/>
                  <a:gd name="connsiteY2-1030" fmla="*/ 141315 h 494199"/>
                  <a:gd name="connsiteX3-1031" fmla="*/ 309243 w 1522103"/>
                  <a:gd name="connsiteY3-1032" fmla="*/ 38126 h 494199"/>
                  <a:gd name="connsiteX4-1033" fmla="*/ 737074 w 1522103"/>
                  <a:gd name="connsiteY4-1034" fmla="*/ 2407 h 494199"/>
                  <a:gd name="connsiteX5-1035" fmla="*/ 1137123 w 1522103"/>
                  <a:gd name="connsiteY5-1036" fmla="*/ 97657 h 494199"/>
                  <a:gd name="connsiteX6-1037" fmla="*/ 1479231 w 1522103"/>
                  <a:gd name="connsiteY6-1038" fmla="*/ 292125 h 494199"/>
                  <a:gd name="connsiteX7-1039" fmla="*/ 1436213 w 1522103"/>
                  <a:gd name="connsiteY7-1040" fmla="*/ 490564 h 494199"/>
                  <a:gd name="connsiteX0-1041" fmla="*/ 139796 w 1522740"/>
                  <a:gd name="connsiteY0-1042" fmla="*/ 475483 h 490564"/>
                  <a:gd name="connsiteX1-1043" fmla="*/ 27219 w 1522740"/>
                  <a:gd name="connsiteY1-1044" fmla="*/ 396107 h 490564"/>
                  <a:gd name="connsiteX2-1045" fmla="*/ 25122 w 1522740"/>
                  <a:gd name="connsiteY2-1046" fmla="*/ 141315 h 490564"/>
                  <a:gd name="connsiteX3-1047" fmla="*/ 309880 w 1522740"/>
                  <a:gd name="connsiteY3-1048" fmla="*/ 38126 h 490564"/>
                  <a:gd name="connsiteX4-1049" fmla="*/ 737711 w 1522740"/>
                  <a:gd name="connsiteY4-1050" fmla="*/ 2407 h 490564"/>
                  <a:gd name="connsiteX5-1051" fmla="*/ 1137760 w 1522740"/>
                  <a:gd name="connsiteY5-1052" fmla="*/ 97657 h 490564"/>
                  <a:gd name="connsiteX6-1053" fmla="*/ 1479868 w 1522740"/>
                  <a:gd name="connsiteY6-1054" fmla="*/ 292125 h 490564"/>
                  <a:gd name="connsiteX7-1055" fmla="*/ 1436850 w 1522740"/>
                  <a:gd name="connsiteY7-1056" fmla="*/ 490564 h 490564"/>
                  <a:gd name="connsiteX0-1057" fmla="*/ 139796 w 1522740"/>
                  <a:gd name="connsiteY0-1058" fmla="*/ 475483 h 490564"/>
                  <a:gd name="connsiteX1-1059" fmla="*/ 27219 w 1522740"/>
                  <a:gd name="connsiteY1-1060" fmla="*/ 396107 h 490564"/>
                  <a:gd name="connsiteX2-1061" fmla="*/ 25122 w 1522740"/>
                  <a:gd name="connsiteY2-1062" fmla="*/ 141315 h 490564"/>
                  <a:gd name="connsiteX3-1063" fmla="*/ 309880 w 1522740"/>
                  <a:gd name="connsiteY3-1064" fmla="*/ 38126 h 490564"/>
                  <a:gd name="connsiteX4-1065" fmla="*/ 737711 w 1522740"/>
                  <a:gd name="connsiteY4-1066" fmla="*/ 2407 h 490564"/>
                  <a:gd name="connsiteX5-1067" fmla="*/ 1137760 w 1522740"/>
                  <a:gd name="connsiteY5-1068" fmla="*/ 97657 h 490564"/>
                  <a:gd name="connsiteX6-1069" fmla="*/ 1479868 w 1522740"/>
                  <a:gd name="connsiteY6-1070" fmla="*/ 292125 h 490564"/>
                  <a:gd name="connsiteX7-1071" fmla="*/ 1436850 w 1522740"/>
                  <a:gd name="connsiteY7-1072" fmla="*/ 490564 h 490564"/>
                  <a:gd name="connsiteX0-1073" fmla="*/ 144851 w 1527795"/>
                  <a:gd name="connsiteY0-1074" fmla="*/ 475483 h 490564"/>
                  <a:gd name="connsiteX1-1075" fmla="*/ 21250 w 1527795"/>
                  <a:gd name="connsiteY1-1076" fmla="*/ 377057 h 490564"/>
                  <a:gd name="connsiteX2-1077" fmla="*/ 30177 w 1527795"/>
                  <a:gd name="connsiteY2-1078" fmla="*/ 141315 h 490564"/>
                  <a:gd name="connsiteX3-1079" fmla="*/ 314935 w 1527795"/>
                  <a:gd name="connsiteY3-1080" fmla="*/ 38126 h 490564"/>
                  <a:gd name="connsiteX4-1081" fmla="*/ 742766 w 1527795"/>
                  <a:gd name="connsiteY4-1082" fmla="*/ 2407 h 490564"/>
                  <a:gd name="connsiteX5-1083" fmla="*/ 1142815 w 1527795"/>
                  <a:gd name="connsiteY5-1084" fmla="*/ 97657 h 490564"/>
                  <a:gd name="connsiteX6-1085" fmla="*/ 1484923 w 1527795"/>
                  <a:gd name="connsiteY6-1086" fmla="*/ 292125 h 490564"/>
                  <a:gd name="connsiteX7-1087" fmla="*/ 1441905 w 1527795"/>
                  <a:gd name="connsiteY7-1088" fmla="*/ 490564 h 490564"/>
                  <a:gd name="connsiteX0-1089" fmla="*/ 152651 w 1535595"/>
                  <a:gd name="connsiteY0-1090" fmla="*/ 475483 h 490564"/>
                  <a:gd name="connsiteX1-1091" fmla="*/ 15270 w 1535595"/>
                  <a:gd name="connsiteY1-1092" fmla="*/ 367532 h 490564"/>
                  <a:gd name="connsiteX2-1093" fmla="*/ 37977 w 1535595"/>
                  <a:gd name="connsiteY2-1094" fmla="*/ 141315 h 490564"/>
                  <a:gd name="connsiteX3-1095" fmla="*/ 322735 w 1535595"/>
                  <a:gd name="connsiteY3-1096" fmla="*/ 38126 h 490564"/>
                  <a:gd name="connsiteX4-1097" fmla="*/ 750566 w 1535595"/>
                  <a:gd name="connsiteY4-1098" fmla="*/ 2407 h 490564"/>
                  <a:gd name="connsiteX5-1099" fmla="*/ 1150615 w 1535595"/>
                  <a:gd name="connsiteY5-1100" fmla="*/ 97657 h 490564"/>
                  <a:gd name="connsiteX6-1101" fmla="*/ 1492723 w 1535595"/>
                  <a:gd name="connsiteY6-1102" fmla="*/ 292125 h 490564"/>
                  <a:gd name="connsiteX7-1103" fmla="*/ 1449705 w 1535595"/>
                  <a:gd name="connsiteY7-1104" fmla="*/ 490564 h 490564"/>
                  <a:gd name="connsiteX0-1105" fmla="*/ 169503 w 1552447"/>
                  <a:gd name="connsiteY0-1106" fmla="*/ 475539 h 490620"/>
                  <a:gd name="connsiteX1-1107" fmla="*/ 32122 w 1552447"/>
                  <a:gd name="connsiteY1-1108" fmla="*/ 367588 h 490620"/>
                  <a:gd name="connsiteX2-1109" fmla="*/ 27268 w 1552447"/>
                  <a:gd name="connsiteY2-1110" fmla="*/ 146134 h 490620"/>
                  <a:gd name="connsiteX3-1111" fmla="*/ 339587 w 1552447"/>
                  <a:gd name="connsiteY3-1112" fmla="*/ 38182 h 490620"/>
                  <a:gd name="connsiteX4-1113" fmla="*/ 767418 w 1552447"/>
                  <a:gd name="connsiteY4-1114" fmla="*/ 2463 h 490620"/>
                  <a:gd name="connsiteX5-1115" fmla="*/ 1167467 w 1552447"/>
                  <a:gd name="connsiteY5-1116" fmla="*/ 97713 h 490620"/>
                  <a:gd name="connsiteX6-1117" fmla="*/ 1509575 w 1552447"/>
                  <a:gd name="connsiteY6-1118" fmla="*/ 292181 h 490620"/>
                  <a:gd name="connsiteX7-1119" fmla="*/ 1466557 w 1552447"/>
                  <a:gd name="connsiteY7-1120" fmla="*/ 490620 h 490620"/>
                  <a:gd name="connsiteX0-1121" fmla="*/ 169503 w 1552447"/>
                  <a:gd name="connsiteY0-1122" fmla="*/ 479909 h 494990"/>
                  <a:gd name="connsiteX1-1123" fmla="*/ 32122 w 1552447"/>
                  <a:gd name="connsiteY1-1124" fmla="*/ 371958 h 494990"/>
                  <a:gd name="connsiteX2-1125" fmla="*/ 27268 w 1552447"/>
                  <a:gd name="connsiteY2-1126" fmla="*/ 150504 h 494990"/>
                  <a:gd name="connsiteX3-1127" fmla="*/ 339587 w 1552447"/>
                  <a:gd name="connsiteY3-1128" fmla="*/ 23502 h 494990"/>
                  <a:gd name="connsiteX4-1129" fmla="*/ 767418 w 1552447"/>
                  <a:gd name="connsiteY4-1130" fmla="*/ 6833 h 494990"/>
                  <a:gd name="connsiteX5-1131" fmla="*/ 1167467 w 1552447"/>
                  <a:gd name="connsiteY5-1132" fmla="*/ 102083 h 494990"/>
                  <a:gd name="connsiteX6-1133" fmla="*/ 1509575 w 1552447"/>
                  <a:gd name="connsiteY6-1134" fmla="*/ 296551 h 494990"/>
                  <a:gd name="connsiteX7-1135" fmla="*/ 1466557 w 1552447"/>
                  <a:gd name="connsiteY7-1136" fmla="*/ 494990 h 494990"/>
                  <a:gd name="connsiteX0-1137" fmla="*/ 169503 w 1552447"/>
                  <a:gd name="connsiteY0-1138" fmla="*/ 478139 h 493220"/>
                  <a:gd name="connsiteX1-1139" fmla="*/ 32122 w 1552447"/>
                  <a:gd name="connsiteY1-1140" fmla="*/ 370188 h 493220"/>
                  <a:gd name="connsiteX2-1141" fmla="*/ 27268 w 1552447"/>
                  <a:gd name="connsiteY2-1142" fmla="*/ 148734 h 493220"/>
                  <a:gd name="connsiteX3-1143" fmla="*/ 339587 w 1552447"/>
                  <a:gd name="connsiteY3-1144" fmla="*/ 21732 h 493220"/>
                  <a:gd name="connsiteX4-1145" fmla="*/ 806003 w 1552447"/>
                  <a:gd name="connsiteY4-1146" fmla="*/ 7444 h 493220"/>
                  <a:gd name="connsiteX5-1147" fmla="*/ 1167467 w 1552447"/>
                  <a:gd name="connsiteY5-1148" fmla="*/ 100313 h 493220"/>
                  <a:gd name="connsiteX6-1149" fmla="*/ 1509575 w 1552447"/>
                  <a:gd name="connsiteY6-1150" fmla="*/ 294781 h 493220"/>
                  <a:gd name="connsiteX7-1151" fmla="*/ 1466557 w 1552447"/>
                  <a:gd name="connsiteY7-1152" fmla="*/ 493220 h 493220"/>
                  <a:gd name="connsiteX0-1153" fmla="*/ 137476 w 1520420"/>
                  <a:gd name="connsiteY0-1154" fmla="*/ 479254 h 494335"/>
                  <a:gd name="connsiteX1-1155" fmla="*/ 95 w 1520420"/>
                  <a:gd name="connsiteY1-1156" fmla="*/ 371303 h 494335"/>
                  <a:gd name="connsiteX2-1157" fmla="*/ 152341 w 1520420"/>
                  <a:gd name="connsiteY2-1158" fmla="*/ 173662 h 494335"/>
                  <a:gd name="connsiteX3-1159" fmla="*/ 307560 w 1520420"/>
                  <a:gd name="connsiteY3-1160" fmla="*/ 22847 h 494335"/>
                  <a:gd name="connsiteX4-1161" fmla="*/ 773976 w 1520420"/>
                  <a:gd name="connsiteY4-1162" fmla="*/ 8559 h 494335"/>
                  <a:gd name="connsiteX5-1163" fmla="*/ 1135440 w 1520420"/>
                  <a:gd name="connsiteY5-1164" fmla="*/ 101428 h 494335"/>
                  <a:gd name="connsiteX6-1165" fmla="*/ 1477548 w 1520420"/>
                  <a:gd name="connsiteY6-1166" fmla="*/ 295896 h 494335"/>
                  <a:gd name="connsiteX7-1167" fmla="*/ 1434530 w 1520420"/>
                  <a:gd name="connsiteY7-1168" fmla="*/ 494335 h 494335"/>
                  <a:gd name="connsiteX0-1169" fmla="*/ 137475 w 1520419"/>
                  <a:gd name="connsiteY0-1170" fmla="*/ 470804 h 485885"/>
                  <a:gd name="connsiteX1-1171" fmla="*/ 94 w 1520419"/>
                  <a:gd name="connsiteY1-1172" fmla="*/ 362853 h 485885"/>
                  <a:gd name="connsiteX2-1173" fmla="*/ 152340 w 1520419"/>
                  <a:gd name="connsiteY2-1174" fmla="*/ 165212 h 485885"/>
                  <a:gd name="connsiteX3-1175" fmla="*/ 580419 w 1520419"/>
                  <a:gd name="connsiteY3-1176" fmla="*/ 76310 h 485885"/>
                  <a:gd name="connsiteX4-1177" fmla="*/ 773975 w 1520419"/>
                  <a:gd name="connsiteY4-1178" fmla="*/ 109 h 485885"/>
                  <a:gd name="connsiteX5-1179" fmla="*/ 1135439 w 1520419"/>
                  <a:gd name="connsiteY5-1180" fmla="*/ 92978 h 485885"/>
                  <a:gd name="connsiteX6-1181" fmla="*/ 1477547 w 1520419"/>
                  <a:gd name="connsiteY6-1182" fmla="*/ 287446 h 485885"/>
                  <a:gd name="connsiteX7-1183" fmla="*/ 1434529 w 1520419"/>
                  <a:gd name="connsiteY7-1184" fmla="*/ 485885 h 485885"/>
                  <a:gd name="connsiteX0-1185" fmla="*/ 137475 w 1520419"/>
                  <a:gd name="connsiteY0-1186" fmla="*/ 404083 h 419164"/>
                  <a:gd name="connsiteX1-1187" fmla="*/ 94 w 1520419"/>
                  <a:gd name="connsiteY1-1188" fmla="*/ 296132 h 419164"/>
                  <a:gd name="connsiteX2-1189" fmla="*/ 152340 w 1520419"/>
                  <a:gd name="connsiteY2-1190" fmla="*/ 98491 h 419164"/>
                  <a:gd name="connsiteX3-1191" fmla="*/ 580419 w 1520419"/>
                  <a:gd name="connsiteY3-1192" fmla="*/ 9589 h 419164"/>
                  <a:gd name="connsiteX4-1193" fmla="*/ 1135439 w 1520419"/>
                  <a:gd name="connsiteY4-1194" fmla="*/ 26257 h 419164"/>
                  <a:gd name="connsiteX5-1195" fmla="*/ 1477547 w 1520419"/>
                  <a:gd name="connsiteY5-1196" fmla="*/ 220725 h 419164"/>
                  <a:gd name="connsiteX6-1197" fmla="*/ 1434529 w 1520419"/>
                  <a:gd name="connsiteY6-1198" fmla="*/ 419164 h 419164"/>
                  <a:gd name="connsiteX0-1199" fmla="*/ 137475 w 1520419"/>
                  <a:gd name="connsiteY0-1200" fmla="*/ 412607 h 427688"/>
                  <a:gd name="connsiteX1-1201" fmla="*/ 94 w 1520419"/>
                  <a:gd name="connsiteY1-1202" fmla="*/ 304656 h 427688"/>
                  <a:gd name="connsiteX2-1203" fmla="*/ 152340 w 1520419"/>
                  <a:gd name="connsiteY2-1204" fmla="*/ 107015 h 427688"/>
                  <a:gd name="connsiteX3-1205" fmla="*/ 720983 w 1520419"/>
                  <a:gd name="connsiteY3-1206" fmla="*/ 6206 h 427688"/>
                  <a:gd name="connsiteX4-1207" fmla="*/ 1135439 w 1520419"/>
                  <a:gd name="connsiteY4-1208" fmla="*/ 34781 h 427688"/>
                  <a:gd name="connsiteX5-1209" fmla="*/ 1477547 w 1520419"/>
                  <a:gd name="connsiteY5-1210" fmla="*/ 229249 h 427688"/>
                  <a:gd name="connsiteX6-1211" fmla="*/ 1434529 w 1520419"/>
                  <a:gd name="connsiteY6-1212" fmla="*/ 427688 h 427688"/>
                  <a:gd name="connsiteX0-1213" fmla="*/ 137475 w 1520419"/>
                  <a:gd name="connsiteY0-1214" fmla="*/ 407582 h 422663"/>
                  <a:gd name="connsiteX1-1215" fmla="*/ 94 w 1520419"/>
                  <a:gd name="connsiteY1-1216" fmla="*/ 299631 h 422663"/>
                  <a:gd name="connsiteX2-1217" fmla="*/ 152340 w 1520419"/>
                  <a:gd name="connsiteY2-1218" fmla="*/ 101990 h 422663"/>
                  <a:gd name="connsiteX3-1219" fmla="*/ 720983 w 1520419"/>
                  <a:gd name="connsiteY3-1220" fmla="*/ 1181 h 422663"/>
                  <a:gd name="connsiteX4-1221" fmla="*/ 1107876 w 1520419"/>
                  <a:gd name="connsiteY4-1222" fmla="*/ 58331 h 422663"/>
                  <a:gd name="connsiteX5-1223" fmla="*/ 1477547 w 1520419"/>
                  <a:gd name="connsiteY5-1224" fmla="*/ 224224 h 422663"/>
                  <a:gd name="connsiteX6-1225" fmla="*/ 1434529 w 1520419"/>
                  <a:gd name="connsiteY6-1226" fmla="*/ 422663 h 422663"/>
                  <a:gd name="connsiteX0-1227" fmla="*/ 137475 w 1490777"/>
                  <a:gd name="connsiteY0-1228" fmla="*/ 407634 h 422715"/>
                  <a:gd name="connsiteX1-1229" fmla="*/ 94 w 1490777"/>
                  <a:gd name="connsiteY1-1230" fmla="*/ 299683 h 422715"/>
                  <a:gd name="connsiteX2-1231" fmla="*/ 152340 w 1490777"/>
                  <a:gd name="connsiteY2-1232" fmla="*/ 102042 h 422715"/>
                  <a:gd name="connsiteX3-1233" fmla="*/ 720983 w 1490777"/>
                  <a:gd name="connsiteY3-1234" fmla="*/ 1233 h 422715"/>
                  <a:gd name="connsiteX4-1235" fmla="*/ 1107876 w 1490777"/>
                  <a:gd name="connsiteY4-1236" fmla="*/ 58383 h 422715"/>
                  <a:gd name="connsiteX5-1237" fmla="*/ 1400375 w 1490777"/>
                  <a:gd name="connsiteY5-1238" fmla="*/ 233801 h 422715"/>
                  <a:gd name="connsiteX6-1239" fmla="*/ 1434529 w 1490777"/>
                  <a:gd name="connsiteY6-1240" fmla="*/ 422715 h 422715"/>
                  <a:gd name="connsiteX0-1241" fmla="*/ 137475 w 1495408"/>
                  <a:gd name="connsiteY0-1242" fmla="*/ 407634 h 422715"/>
                  <a:gd name="connsiteX1-1243" fmla="*/ 94 w 1495408"/>
                  <a:gd name="connsiteY1-1244" fmla="*/ 299683 h 422715"/>
                  <a:gd name="connsiteX2-1245" fmla="*/ 152340 w 1495408"/>
                  <a:gd name="connsiteY2-1246" fmla="*/ 102042 h 422715"/>
                  <a:gd name="connsiteX3-1247" fmla="*/ 720983 w 1495408"/>
                  <a:gd name="connsiteY3-1248" fmla="*/ 1233 h 422715"/>
                  <a:gd name="connsiteX4-1249" fmla="*/ 1107876 w 1495408"/>
                  <a:gd name="connsiteY4-1250" fmla="*/ 58383 h 422715"/>
                  <a:gd name="connsiteX5-1251" fmla="*/ 1400375 w 1495408"/>
                  <a:gd name="connsiteY5-1252" fmla="*/ 233801 h 422715"/>
                  <a:gd name="connsiteX6-1253" fmla="*/ 1434529 w 1495408"/>
                  <a:gd name="connsiteY6-1254" fmla="*/ 422715 h 422715"/>
                  <a:gd name="connsiteX0-1255" fmla="*/ 137475 w 1495408"/>
                  <a:gd name="connsiteY0-1256" fmla="*/ 407634 h 422715"/>
                  <a:gd name="connsiteX1-1257" fmla="*/ 94 w 1495408"/>
                  <a:gd name="connsiteY1-1258" fmla="*/ 299683 h 422715"/>
                  <a:gd name="connsiteX2-1259" fmla="*/ 152340 w 1495408"/>
                  <a:gd name="connsiteY2-1260" fmla="*/ 102042 h 422715"/>
                  <a:gd name="connsiteX3-1261" fmla="*/ 720983 w 1495408"/>
                  <a:gd name="connsiteY3-1262" fmla="*/ 1233 h 422715"/>
                  <a:gd name="connsiteX4-1263" fmla="*/ 1107876 w 1495408"/>
                  <a:gd name="connsiteY4-1264" fmla="*/ 58383 h 422715"/>
                  <a:gd name="connsiteX5-1265" fmla="*/ 1400375 w 1495408"/>
                  <a:gd name="connsiteY5-1266" fmla="*/ 233801 h 422715"/>
                  <a:gd name="connsiteX6-1267" fmla="*/ 1434529 w 1495408"/>
                  <a:gd name="connsiteY6-1268" fmla="*/ 422715 h 422715"/>
                  <a:gd name="connsiteX0-1269" fmla="*/ 137475 w 1496246"/>
                  <a:gd name="connsiteY0-1270" fmla="*/ 407582 h 422663"/>
                  <a:gd name="connsiteX1-1271" fmla="*/ 94 w 1496246"/>
                  <a:gd name="connsiteY1-1272" fmla="*/ 299631 h 422663"/>
                  <a:gd name="connsiteX2-1273" fmla="*/ 152340 w 1496246"/>
                  <a:gd name="connsiteY2-1274" fmla="*/ 101990 h 422663"/>
                  <a:gd name="connsiteX3-1275" fmla="*/ 720983 w 1496246"/>
                  <a:gd name="connsiteY3-1276" fmla="*/ 1181 h 422663"/>
                  <a:gd name="connsiteX4-1277" fmla="*/ 1107876 w 1496246"/>
                  <a:gd name="connsiteY4-1278" fmla="*/ 58331 h 422663"/>
                  <a:gd name="connsiteX5-1279" fmla="*/ 1403131 w 1496246"/>
                  <a:gd name="connsiteY5-1280" fmla="*/ 224224 h 422663"/>
                  <a:gd name="connsiteX6-1281" fmla="*/ 1434529 w 1496246"/>
                  <a:gd name="connsiteY6-1282" fmla="*/ 422663 h 422663"/>
                  <a:gd name="connsiteX0-1283" fmla="*/ 137475 w 1496246"/>
                  <a:gd name="connsiteY0-1284" fmla="*/ 407582 h 422663"/>
                  <a:gd name="connsiteX1-1285" fmla="*/ 94 w 1496246"/>
                  <a:gd name="connsiteY1-1286" fmla="*/ 299631 h 422663"/>
                  <a:gd name="connsiteX2-1287" fmla="*/ 152340 w 1496246"/>
                  <a:gd name="connsiteY2-1288" fmla="*/ 101990 h 422663"/>
                  <a:gd name="connsiteX3-1289" fmla="*/ 720983 w 1496246"/>
                  <a:gd name="connsiteY3-1290" fmla="*/ 1181 h 422663"/>
                  <a:gd name="connsiteX4-1291" fmla="*/ 1107876 w 1496246"/>
                  <a:gd name="connsiteY4-1292" fmla="*/ 58331 h 422663"/>
                  <a:gd name="connsiteX5-1293" fmla="*/ 1403131 w 1496246"/>
                  <a:gd name="connsiteY5-1294" fmla="*/ 224224 h 422663"/>
                  <a:gd name="connsiteX6-1295" fmla="*/ 1434529 w 1496246"/>
                  <a:gd name="connsiteY6-1296" fmla="*/ 422663 h 422663"/>
                  <a:gd name="connsiteX0-1297" fmla="*/ 137475 w 1494161"/>
                  <a:gd name="connsiteY0-1298" fmla="*/ 407582 h 422663"/>
                  <a:gd name="connsiteX1-1299" fmla="*/ 94 w 1494161"/>
                  <a:gd name="connsiteY1-1300" fmla="*/ 299631 h 422663"/>
                  <a:gd name="connsiteX2-1301" fmla="*/ 152340 w 1494161"/>
                  <a:gd name="connsiteY2-1302" fmla="*/ 101990 h 422663"/>
                  <a:gd name="connsiteX3-1303" fmla="*/ 720983 w 1494161"/>
                  <a:gd name="connsiteY3-1304" fmla="*/ 1181 h 422663"/>
                  <a:gd name="connsiteX4-1305" fmla="*/ 1107876 w 1494161"/>
                  <a:gd name="connsiteY4-1306" fmla="*/ 58331 h 422663"/>
                  <a:gd name="connsiteX5-1307" fmla="*/ 1403131 w 1494161"/>
                  <a:gd name="connsiteY5-1308" fmla="*/ 224224 h 422663"/>
                  <a:gd name="connsiteX6-1309" fmla="*/ 1434529 w 1494161"/>
                  <a:gd name="connsiteY6-1310" fmla="*/ 422663 h 422663"/>
                  <a:gd name="connsiteX0-1311" fmla="*/ 137475 w 1489036"/>
                  <a:gd name="connsiteY0-1312" fmla="*/ 407582 h 422663"/>
                  <a:gd name="connsiteX1-1313" fmla="*/ 94 w 1489036"/>
                  <a:gd name="connsiteY1-1314" fmla="*/ 299631 h 422663"/>
                  <a:gd name="connsiteX2-1315" fmla="*/ 152340 w 1489036"/>
                  <a:gd name="connsiteY2-1316" fmla="*/ 101990 h 422663"/>
                  <a:gd name="connsiteX3-1317" fmla="*/ 720983 w 1489036"/>
                  <a:gd name="connsiteY3-1318" fmla="*/ 1181 h 422663"/>
                  <a:gd name="connsiteX4-1319" fmla="*/ 1107876 w 1489036"/>
                  <a:gd name="connsiteY4-1320" fmla="*/ 58331 h 422663"/>
                  <a:gd name="connsiteX5-1321" fmla="*/ 1403131 w 1489036"/>
                  <a:gd name="connsiteY5-1322" fmla="*/ 224224 h 422663"/>
                  <a:gd name="connsiteX6-1323" fmla="*/ 1434529 w 1489036"/>
                  <a:gd name="connsiteY6-1324" fmla="*/ 422663 h 422663"/>
                  <a:gd name="connsiteX0-1325" fmla="*/ 137475 w 1495541"/>
                  <a:gd name="connsiteY0-1326" fmla="*/ 407582 h 422663"/>
                  <a:gd name="connsiteX1-1327" fmla="*/ 94 w 1495541"/>
                  <a:gd name="connsiteY1-1328" fmla="*/ 299631 h 422663"/>
                  <a:gd name="connsiteX2-1329" fmla="*/ 152340 w 1495541"/>
                  <a:gd name="connsiteY2-1330" fmla="*/ 101990 h 422663"/>
                  <a:gd name="connsiteX3-1331" fmla="*/ 720983 w 1495541"/>
                  <a:gd name="connsiteY3-1332" fmla="*/ 1181 h 422663"/>
                  <a:gd name="connsiteX4-1333" fmla="*/ 1107876 w 1495541"/>
                  <a:gd name="connsiteY4-1334" fmla="*/ 58331 h 422663"/>
                  <a:gd name="connsiteX5-1335" fmla="*/ 1403131 w 1495541"/>
                  <a:gd name="connsiteY5-1336" fmla="*/ 224224 h 422663"/>
                  <a:gd name="connsiteX6-1337" fmla="*/ 1434529 w 1495541"/>
                  <a:gd name="connsiteY6-1338" fmla="*/ 422663 h 422663"/>
                  <a:gd name="connsiteX0-1339" fmla="*/ 137475 w 1499041"/>
                  <a:gd name="connsiteY0-1340" fmla="*/ 407435 h 422516"/>
                  <a:gd name="connsiteX1-1341" fmla="*/ 94 w 1499041"/>
                  <a:gd name="connsiteY1-1342" fmla="*/ 299484 h 422516"/>
                  <a:gd name="connsiteX2-1343" fmla="*/ 152340 w 1499041"/>
                  <a:gd name="connsiteY2-1344" fmla="*/ 101843 h 422516"/>
                  <a:gd name="connsiteX3-1345" fmla="*/ 720983 w 1499041"/>
                  <a:gd name="connsiteY3-1346" fmla="*/ 1034 h 422516"/>
                  <a:gd name="connsiteX4-1347" fmla="*/ 1107876 w 1499041"/>
                  <a:gd name="connsiteY4-1348" fmla="*/ 58184 h 422516"/>
                  <a:gd name="connsiteX5-1349" fmla="*/ 1414156 w 1499041"/>
                  <a:gd name="connsiteY5-1350" fmla="*/ 193121 h 422516"/>
                  <a:gd name="connsiteX6-1351" fmla="*/ 1434529 w 1499041"/>
                  <a:gd name="connsiteY6-1352" fmla="*/ 422516 h 422516"/>
                  <a:gd name="connsiteX0-1353" fmla="*/ 137475 w 1496211"/>
                  <a:gd name="connsiteY0-1354" fmla="*/ 409525 h 424606"/>
                  <a:gd name="connsiteX1-1355" fmla="*/ 94 w 1496211"/>
                  <a:gd name="connsiteY1-1356" fmla="*/ 301574 h 424606"/>
                  <a:gd name="connsiteX2-1357" fmla="*/ 152340 w 1496211"/>
                  <a:gd name="connsiteY2-1358" fmla="*/ 103933 h 424606"/>
                  <a:gd name="connsiteX3-1359" fmla="*/ 720983 w 1496211"/>
                  <a:gd name="connsiteY3-1360" fmla="*/ 3124 h 424606"/>
                  <a:gd name="connsiteX4-1361" fmla="*/ 1099608 w 1496211"/>
                  <a:gd name="connsiteY4-1362" fmla="*/ 41224 h 424606"/>
                  <a:gd name="connsiteX5-1363" fmla="*/ 1414156 w 1496211"/>
                  <a:gd name="connsiteY5-1364" fmla="*/ 195211 h 424606"/>
                  <a:gd name="connsiteX6-1365" fmla="*/ 1434529 w 1496211"/>
                  <a:gd name="connsiteY6-1366" fmla="*/ 424606 h 424606"/>
                  <a:gd name="connsiteX0-1367" fmla="*/ 137475 w 1491405"/>
                  <a:gd name="connsiteY0-1368" fmla="*/ 409488 h 424569"/>
                  <a:gd name="connsiteX1-1369" fmla="*/ 94 w 1491405"/>
                  <a:gd name="connsiteY1-1370" fmla="*/ 301537 h 424569"/>
                  <a:gd name="connsiteX2-1371" fmla="*/ 152340 w 1491405"/>
                  <a:gd name="connsiteY2-1372" fmla="*/ 103896 h 424569"/>
                  <a:gd name="connsiteX3-1373" fmla="*/ 720983 w 1491405"/>
                  <a:gd name="connsiteY3-1374" fmla="*/ 3087 h 424569"/>
                  <a:gd name="connsiteX4-1375" fmla="*/ 1099608 w 1491405"/>
                  <a:gd name="connsiteY4-1376" fmla="*/ 41187 h 424569"/>
                  <a:gd name="connsiteX5-1377" fmla="*/ 1397618 w 1491405"/>
                  <a:gd name="connsiteY5-1378" fmla="*/ 192793 h 424569"/>
                  <a:gd name="connsiteX6-1379" fmla="*/ 1434529 w 1491405"/>
                  <a:gd name="connsiteY6-1380" fmla="*/ 424569 h 424569"/>
                  <a:gd name="connsiteX0-1381" fmla="*/ 137475 w 1497517"/>
                  <a:gd name="connsiteY0-1382" fmla="*/ 409488 h 424569"/>
                  <a:gd name="connsiteX1-1383" fmla="*/ 94 w 1497517"/>
                  <a:gd name="connsiteY1-1384" fmla="*/ 301537 h 424569"/>
                  <a:gd name="connsiteX2-1385" fmla="*/ 152340 w 1497517"/>
                  <a:gd name="connsiteY2-1386" fmla="*/ 103896 h 424569"/>
                  <a:gd name="connsiteX3-1387" fmla="*/ 720983 w 1497517"/>
                  <a:gd name="connsiteY3-1388" fmla="*/ 3087 h 424569"/>
                  <a:gd name="connsiteX4-1389" fmla="*/ 1099608 w 1497517"/>
                  <a:gd name="connsiteY4-1390" fmla="*/ 41187 h 424569"/>
                  <a:gd name="connsiteX5-1391" fmla="*/ 1397618 w 1497517"/>
                  <a:gd name="connsiteY5-1392" fmla="*/ 192793 h 424569"/>
                  <a:gd name="connsiteX6-1393" fmla="*/ 1434529 w 1497517"/>
                  <a:gd name="connsiteY6-1394" fmla="*/ 424569 h 424569"/>
                  <a:gd name="connsiteX0-1395" fmla="*/ 139436 w 1499478"/>
                  <a:gd name="connsiteY0-1396" fmla="*/ 409185 h 424266"/>
                  <a:gd name="connsiteX1-1397" fmla="*/ 2055 w 1499478"/>
                  <a:gd name="connsiteY1-1398" fmla="*/ 301234 h 424266"/>
                  <a:gd name="connsiteX2-1399" fmla="*/ 223204 w 1499478"/>
                  <a:gd name="connsiteY2-1400" fmla="*/ 98830 h 424266"/>
                  <a:gd name="connsiteX3-1401" fmla="*/ 722944 w 1499478"/>
                  <a:gd name="connsiteY3-1402" fmla="*/ 2784 h 424266"/>
                  <a:gd name="connsiteX4-1403" fmla="*/ 1101569 w 1499478"/>
                  <a:gd name="connsiteY4-1404" fmla="*/ 40884 h 424266"/>
                  <a:gd name="connsiteX5-1405" fmla="*/ 1399579 w 1499478"/>
                  <a:gd name="connsiteY5-1406" fmla="*/ 192490 h 424266"/>
                  <a:gd name="connsiteX6-1407" fmla="*/ 1436490 w 1499478"/>
                  <a:gd name="connsiteY6-1408" fmla="*/ 424266 h 424266"/>
                  <a:gd name="connsiteX0-1409" fmla="*/ 90690 w 1450732"/>
                  <a:gd name="connsiteY0-1410" fmla="*/ 409185 h 424266"/>
                  <a:gd name="connsiteX1-1411" fmla="*/ 5676 w 1450732"/>
                  <a:gd name="connsiteY1-1412" fmla="*/ 265515 h 424266"/>
                  <a:gd name="connsiteX2-1413" fmla="*/ 174458 w 1450732"/>
                  <a:gd name="connsiteY2-1414" fmla="*/ 98830 h 424266"/>
                  <a:gd name="connsiteX3-1415" fmla="*/ 674198 w 1450732"/>
                  <a:gd name="connsiteY3-1416" fmla="*/ 2784 h 424266"/>
                  <a:gd name="connsiteX4-1417" fmla="*/ 1052823 w 1450732"/>
                  <a:gd name="connsiteY4-1418" fmla="*/ 40884 h 424266"/>
                  <a:gd name="connsiteX5-1419" fmla="*/ 1350833 w 1450732"/>
                  <a:gd name="connsiteY5-1420" fmla="*/ 192490 h 424266"/>
                  <a:gd name="connsiteX6-1421" fmla="*/ 1387744 w 1450732"/>
                  <a:gd name="connsiteY6-1422" fmla="*/ 424266 h 424266"/>
                  <a:gd name="connsiteX0-1423" fmla="*/ 79632 w 1439674"/>
                  <a:gd name="connsiteY0-1424" fmla="*/ 409185 h 424266"/>
                  <a:gd name="connsiteX1-1425" fmla="*/ 8399 w 1439674"/>
                  <a:gd name="connsiteY1-1426" fmla="*/ 253609 h 424266"/>
                  <a:gd name="connsiteX2-1427" fmla="*/ 163400 w 1439674"/>
                  <a:gd name="connsiteY2-1428" fmla="*/ 98830 h 424266"/>
                  <a:gd name="connsiteX3-1429" fmla="*/ 663140 w 1439674"/>
                  <a:gd name="connsiteY3-1430" fmla="*/ 2784 h 424266"/>
                  <a:gd name="connsiteX4-1431" fmla="*/ 1041765 w 1439674"/>
                  <a:gd name="connsiteY4-1432" fmla="*/ 40884 h 424266"/>
                  <a:gd name="connsiteX5-1433" fmla="*/ 1339775 w 1439674"/>
                  <a:gd name="connsiteY5-1434" fmla="*/ 192490 h 424266"/>
                  <a:gd name="connsiteX6-1435" fmla="*/ 1376686 w 1439674"/>
                  <a:gd name="connsiteY6-1436" fmla="*/ 424266 h 424266"/>
                  <a:gd name="connsiteX0-1437" fmla="*/ 93046 w 1453088"/>
                  <a:gd name="connsiteY0-1438" fmla="*/ 409185 h 424266"/>
                  <a:gd name="connsiteX1-1439" fmla="*/ 5277 w 1453088"/>
                  <a:gd name="connsiteY1-1440" fmla="*/ 255990 h 424266"/>
                  <a:gd name="connsiteX2-1441" fmla="*/ 176814 w 1453088"/>
                  <a:gd name="connsiteY2-1442" fmla="*/ 98830 h 424266"/>
                  <a:gd name="connsiteX3-1443" fmla="*/ 676554 w 1453088"/>
                  <a:gd name="connsiteY3-1444" fmla="*/ 2784 h 424266"/>
                  <a:gd name="connsiteX4-1445" fmla="*/ 1055179 w 1453088"/>
                  <a:gd name="connsiteY4-1446" fmla="*/ 40884 h 424266"/>
                  <a:gd name="connsiteX5-1447" fmla="*/ 1353189 w 1453088"/>
                  <a:gd name="connsiteY5-1448" fmla="*/ 192490 h 424266"/>
                  <a:gd name="connsiteX6-1449" fmla="*/ 1390100 w 1453088"/>
                  <a:gd name="connsiteY6-1450" fmla="*/ 424266 h 424266"/>
                  <a:gd name="connsiteX0-1451" fmla="*/ 95440 w 1455482"/>
                  <a:gd name="connsiteY0-1452" fmla="*/ 409185 h 424266"/>
                  <a:gd name="connsiteX1-1453" fmla="*/ 4915 w 1455482"/>
                  <a:gd name="connsiteY1-1454" fmla="*/ 234559 h 424266"/>
                  <a:gd name="connsiteX2-1455" fmla="*/ 179208 w 1455482"/>
                  <a:gd name="connsiteY2-1456" fmla="*/ 98830 h 424266"/>
                  <a:gd name="connsiteX3-1457" fmla="*/ 678948 w 1455482"/>
                  <a:gd name="connsiteY3-1458" fmla="*/ 2784 h 424266"/>
                  <a:gd name="connsiteX4-1459" fmla="*/ 1057573 w 1455482"/>
                  <a:gd name="connsiteY4-1460" fmla="*/ 40884 h 424266"/>
                  <a:gd name="connsiteX5-1461" fmla="*/ 1355583 w 1455482"/>
                  <a:gd name="connsiteY5-1462" fmla="*/ 192490 h 424266"/>
                  <a:gd name="connsiteX6-1463" fmla="*/ 1392494 w 1455482"/>
                  <a:gd name="connsiteY6-1464" fmla="*/ 424266 h 424266"/>
                  <a:gd name="connsiteX0-1465" fmla="*/ 96933 w 1456975"/>
                  <a:gd name="connsiteY0-1466" fmla="*/ 409185 h 424266"/>
                  <a:gd name="connsiteX1-1467" fmla="*/ 6408 w 1456975"/>
                  <a:gd name="connsiteY1-1468" fmla="*/ 234559 h 424266"/>
                  <a:gd name="connsiteX2-1469" fmla="*/ 202750 w 1456975"/>
                  <a:gd name="connsiteY2-1470" fmla="*/ 98830 h 424266"/>
                  <a:gd name="connsiteX3-1471" fmla="*/ 680441 w 1456975"/>
                  <a:gd name="connsiteY3-1472" fmla="*/ 2784 h 424266"/>
                  <a:gd name="connsiteX4-1473" fmla="*/ 1059066 w 1456975"/>
                  <a:gd name="connsiteY4-1474" fmla="*/ 40884 h 424266"/>
                  <a:gd name="connsiteX5-1475" fmla="*/ 1357076 w 1456975"/>
                  <a:gd name="connsiteY5-1476" fmla="*/ 192490 h 424266"/>
                  <a:gd name="connsiteX6-1477" fmla="*/ 1393987 w 1456975"/>
                  <a:gd name="connsiteY6-1478" fmla="*/ 424266 h 424266"/>
                  <a:gd name="connsiteX0-1479" fmla="*/ 89956 w 1449998"/>
                  <a:gd name="connsiteY0-1480" fmla="*/ 409185 h 424266"/>
                  <a:gd name="connsiteX1-1481" fmla="*/ 7699 w 1449998"/>
                  <a:gd name="connsiteY1-1482" fmla="*/ 246466 h 424266"/>
                  <a:gd name="connsiteX2-1483" fmla="*/ 195773 w 1449998"/>
                  <a:gd name="connsiteY2-1484" fmla="*/ 98830 h 424266"/>
                  <a:gd name="connsiteX3-1485" fmla="*/ 673464 w 1449998"/>
                  <a:gd name="connsiteY3-1486" fmla="*/ 2784 h 424266"/>
                  <a:gd name="connsiteX4-1487" fmla="*/ 1052089 w 1449998"/>
                  <a:gd name="connsiteY4-1488" fmla="*/ 40884 h 424266"/>
                  <a:gd name="connsiteX5-1489" fmla="*/ 1350099 w 1449998"/>
                  <a:gd name="connsiteY5-1490" fmla="*/ 192490 h 424266"/>
                  <a:gd name="connsiteX6-1491" fmla="*/ 1387010 w 1449998"/>
                  <a:gd name="connsiteY6-1492" fmla="*/ 424266 h 4242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9998" h="424266">
                    <a:moveTo>
                      <a:pt x="89956" y="409185"/>
                    </a:moveTo>
                    <a:cubicBezTo>
                      <a:pt x="-2980" y="407863"/>
                      <a:pt x="-9937" y="298192"/>
                      <a:pt x="7699" y="246466"/>
                    </a:cubicBezTo>
                    <a:cubicBezTo>
                      <a:pt x="25335" y="194740"/>
                      <a:pt x="84812" y="139444"/>
                      <a:pt x="195773" y="98830"/>
                    </a:cubicBezTo>
                    <a:cubicBezTo>
                      <a:pt x="306734" y="58216"/>
                      <a:pt x="530745" y="12442"/>
                      <a:pt x="673464" y="2784"/>
                    </a:cubicBezTo>
                    <a:cubicBezTo>
                      <a:pt x="816183" y="-6874"/>
                      <a:pt x="939317" y="9266"/>
                      <a:pt x="1052089" y="40884"/>
                    </a:cubicBezTo>
                    <a:cubicBezTo>
                      <a:pt x="1164861" y="72502"/>
                      <a:pt x="1269473" y="130974"/>
                      <a:pt x="1350099" y="192490"/>
                    </a:cubicBezTo>
                    <a:cubicBezTo>
                      <a:pt x="1430725" y="254006"/>
                      <a:pt x="1508542" y="358385"/>
                      <a:pt x="1387010" y="424266"/>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grpSp>
          <p:nvGrpSpPr>
            <p:cNvPr id="33" name="组合 32"/>
            <p:cNvGrpSpPr/>
            <p:nvPr/>
          </p:nvGrpSpPr>
          <p:grpSpPr>
            <a:xfrm>
              <a:off x="2783312" y="3855178"/>
              <a:ext cx="5457846" cy="1362320"/>
              <a:chOff x="2783312" y="3855178"/>
              <a:chExt cx="5457846" cy="1362320"/>
            </a:xfrm>
          </p:grpSpPr>
          <p:sp>
            <p:nvSpPr>
              <p:cNvPr id="34" name="任意多边形: 形状 20"/>
              <p:cNvSpPr/>
              <p:nvPr/>
            </p:nvSpPr>
            <p:spPr>
              <a:xfrm>
                <a:off x="2948859" y="3945059"/>
                <a:ext cx="1071300" cy="955792"/>
              </a:xfrm>
              <a:custGeom>
                <a:avLst/>
                <a:gdLst>
                  <a:gd name="connsiteX0" fmla="*/ 1335652 w 1335652"/>
                  <a:gd name="connsiteY0" fmla="*/ 1082040 h 1082040"/>
                  <a:gd name="connsiteX1" fmla="*/ 1137532 w 1335652"/>
                  <a:gd name="connsiteY1" fmla="*/ 906780 h 1082040"/>
                  <a:gd name="connsiteX2" fmla="*/ 1030852 w 1335652"/>
                  <a:gd name="connsiteY2" fmla="*/ 662940 h 1082040"/>
                  <a:gd name="connsiteX3" fmla="*/ 657472 w 1335652"/>
                  <a:gd name="connsiteY3" fmla="*/ 403860 h 1082040"/>
                  <a:gd name="connsiteX4" fmla="*/ 55492 w 1335652"/>
                  <a:gd name="connsiteY4" fmla="*/ 83820 h 1082040"/>
                  <a:gd name="connsiteX5" fmla="*/ 63112 w 1335652"/>
                  <a:gd name="connsiteY5" fmla="*/ 0 h 1082040"/>
                  <a:gd name="connsiteX0-1" fmla="*/ 1418996 w 1418996"/>
                  <a:gd name="connsiteY0-2" fmla="*/ 1089184 h 1089184"/>
                  <a:gd name="connsiteX1-3" fmla="*/ 1137532 w 1418996"/>
                  <a:gd name="connsiteY1-4" fmla="*/ 906780 h 1089184"/>
                  <a:gd name="connsiteX2-5" fmla="*/ 1030852 w 1418996"/>
                  <a:gd name="connsiteY2-6" fmla="*/ 662940 h 1089184"/>
                  <a:gd name="connsiteX3-7" fmla="*/ 657472 w 1418996"/>
                  <a:gd name="connsiteY3-8" fmla="*/ 403860 h 1089184"/>
                  <a:gd name="connsiteX4-9" fmla="*/ 55492 w 1418996"/>
                  <a:gd name="connsiteY4-10" fmla="*/ 83820 h 1089184"/>
                  <a:gd name="connsiteX5-11" fmla="*/ 63112 w 1418996"/>
                  <a:gd name="connsiteY5-12" fmla="*/ 0 h 1089184"/>
                  <a:gd name="connsiteX0-13" fmla="*/ 1418996 w 1418996"/>
                  <a:gd name="connsiteY0-14" fmla="*/ 1089184 h 1089682"/>
                  <a:gd name="connsiteX1-15" fmla="*/ 1137532 w 1418996"/>
                  <a:gd name="connsiteY1-16" fmla="*/ 906780 h 1089682"/>
                  <a:gd name="connsiteX2-17" fmla="*/ 1030852 w 1418996"/>
                  <a:gd name="connsiteY2-18" fmla="*/ 662940 h 1089682"/>
                  <a:gd name="connsiteX3-19" fmla="*/ 657472 w 1418996"/>
                  <a:gd name="connsiteY3-20" fmla="*/ 403860 h 1089682"/>
                  <a:gd name="connsiteX4-21" fmla="*/ 55492 w 1418996"/>
                  <a:gd name="connsiteY4-22" fmla="*/ 83820 h 1089682"/>
                  <a:gd name="connsiteX5-23" fmla="*/ 63112 w 1418996"/>
                  <a:gd name="connsiteY5-24" fmla="*/ 0 h 1089682"/>
                  <a:gd name="connsiteX0-25" fmla="*/ 1418996 w 1418996"/>
                  <a:gd name="connsiteY0-26" fmla="*/ 1089184 h 1089524"/>
                  <a:gd name="connsiteX1-27" fmla="*/ 1125626 w 1418996"/>
                  <a:gd name="connsiteY1-28" fmla="*/ 847249 h 1089524"/>
                  <a:gd name="connsiteX2-29" fmla="*/ 1030852 w 1418996"/>
                  <a:gd name="connsiteY2-30" fmla="*/ 662940 h 1089524"/>
                  <a:gd name="connsiteX3-31" fmla="*/ 657472 w 1418996"/>
                  <a:gd name="connsiteY3-32" fmla="*/ 403860 h 1089524"/>
                  <a:gd name="connsiteX4-33" fmla="*/ 55492 w 1418996"/>
                  <a:gd name="connsiteY4-34" fmla="*/ 83820 h 1089524"/>
                  <a:gd name="connsiteX5-35" fmla="*/ 63112 w 1418996"/>
                  <a:gd name="connsiteY5-36" fmla="*/ 0 h 1089524"/>
                  <a:gd name="connsiteX0-37" fmla="*/ 1418996 w 1418996"/>
                  <a:gd name="connsiteY0-38" fmla="*/ 1089184 h 1089542"/>
                  <a:gd name="connsiteX1-39" fmla="*/ 1125626 w 1418996"/>
                  <a:gd name="connsiteY1-40" fmla="*/ 847249 h 1089542"/>
                  <a:gd name="connsiteX2-41" fmla="*/ 890359 w 1418996"/>
                  <a:gd name="connsiteY2-42" fmla="*/ 605790 h 1089542"/>
                  <a:gd name="connsiteX3-43" fmla="*/ 657472 w 1418996"/>
                  <a:gd name="connsiteY3-44" fmla="*/ 403860 h 1089542"/>
                  <a:gd name="connsiteX4-45" fmla="*/ 55492 w 1418996"/>
                  <a:gd name="connsiteY4-46" fmla="*/ 83820 h 1089542"/>
                  <a:gd name="connsiteX5-47" fmla="*/ 63112 w 1418996"/>
                  <a:gd name="connsiteY5-48" fmla="*/ 0 h 1089542"/>
                  <a:gd name="connsiteX0-49" fmla="*/ 1408228 w 1408228"/>
                  <a:gd name="connsiteY0-50" fmla="*/ 1089184 h 1089542"/>
                  <a:gd name="connsiteX1-51" fmla="*/ 1114858 w 1408228"/>
                  <a:gd name="connsiteY1-52" fmla="*/ 847249 h 1089542"/>
                  <a:gd name="connsiteX2-53" fmla="*/ 879591 w 1408228"/>
                  <a:gd name="connsiteY2-54" fmla="*/ 605790 h 1089542"/>
                  <a:gd name="connsiteX3-55" fmla="*/ 494304 w 1408228"/>
                  <a:gd name="connsiteY3-56" fmla="*/ 377666 h 1089542"/>
                  <a:gd name="connsiteX4-57" fmla="*/ 44724 w 1408228"/>
                  <a:gd name="connsiteY4-58" fmla="*/ 83820 h 1089542"/>
                  <a:gd name="connsiteX5-59" fmla="*/ 52344 w 1408228"/>
                  <a:gd name="connsiteY5-60" fmla="*/ 0 h 1089542"/>
                  <a:gd name="connsiteX0-61" fmla="*/ 1389489 w 1389489"/>
                  <a:gd name="connsiteY0-62" fmla="*/ 1089184 h 1089542"/>
                  <a:gd name="connsiteX1-63" fmla="*/ 1096119 w 1389489"/>
                  <a:gd name="connsiteY1-64" fmla="*/ 847249 h 1089542"/>
                  <a:gd name="connsiteX2-65" fmla="*/ 860852 w 1389489"/>
                  <a:gd name="connsiteY2-66" fmla="*/ 605790 h 1089542"/>
                  <a:gd name="connsiteX3-67" fmla="*/ 475565 w 1389489"/>
                  <a:gd name="connsiteY3-68" fmla="*/ 377666 h 1089542"/>
                  <a:gd name="connsiteX4-69" fmla="*/ 64085 w 1389489"/>
                  <a:gd name="connsiteY4-70" fmla="*/ 124301 h 1089542"/>
                  <a:gd name="connsiteX5-71" fmla="*/ 33605 w 1389489"/>
                  <a:gd name="connsiteY5-72" fmla="*/ 0 h 1089542"/>
                  <a:gd name="connsiteX0-73" fmla="*/ 1419759 w 1419759"/>
                  <a:gd name="connsiteY0-74" fmla="*/ 1055847 h 1056205"/>
                  <a:gd name="connsiteX1-75" fmla="*/ 1126389 w 1419759"/>
                  <a:gd name="connsiteY1-76" fmla="*/ 813912 h 1056205"/>
                  <a:gd name="connsiteX2-77" fmla="*/ 891122 w 1419759"/>
                  <a:gd name="connsiteY2-78" fmla="*/ 572453 h 1056205"/>
                  <a:gd name="connsiteX3-79" fmla="*/ 505835 w 1419759"/>
                  <a:gd name="connsiteY3-80" fmla="*/ 344329 h 1056205"/>
                  <a:gd name="connsiteX4-81" fmla="*/ 94355 w 1419759"/>
                  <a:gd name="connsiteY4-82" fmla="*/ 90964 h 1056205"/>
                  <a:gd name="connsiteX5-83" fmla="*/ 23394 w 1419759"/>
                  <a:gd name="connsiteY5-84" fmla="*/ 0 h 1056205"/>
                  <a:gd name="connsiteX0-85" fmla="*/ 1396365 w 1396365"/>
                  <a:gd name="connsiteY0-86" fmla="*/ 1055847 h 1056205"/>
                  <a:gd name="connsiteX1-87" fmla="*/ 1102995 w 1396365"/>
                  <a:gd name="connsiteY1-88" fmla="*/ 813912 h 1056205"/>
                  <a:gd name="connsiteX2-89" fmla="*/ 867728 w 1396365"/>
                  <a:gd name="connsiteY2-90" fmla="*/ 572453 h 1056205"/>
                  <a:gd name="connsiteX3-91" fmla="*/ 482441 w 1396365"/>
                  <a:gd name="connsiteY3-92" fmla="*/ 344329 h 1056205"/>
                  <a:gd name="connsiteX4-93" fmla="*/ 70961 w 1396365"/>
                  <a:gd name="connsiteY4-94" fmla="*/ 90964 h 1056205"/>
                  <a:gd name="connsiteX5-95" fmla="*/ 0 w 1396365"/>
                  <a:gd name="connsiteY5-96" fmla="*/ 0 h 1056205"/>
                  <a:gd name="connsiteX0-97" fmla="*/ 1405890 w 1405890"/>
                  <a:gd name="connsiteY0-98" fmla="*/ 1065372 h 1065730"/>
                  <a:gd name="connsiteX1-99" fmla="*/ 1112520 w 1405890"/>
                  <a:gd name="connsiteY1-100" fmla="*/ 823437 h 1065730"/>
                  <a:gd name="connsiteX2-101" fmla="*/ 877253 w 1405890"/>
                  <a:gd name="connsiteY2-102" fmla="*/ 581978 h 1065730"/>
                  <a:gd name="connsiteX3-103" fmla="*/ 491966 w 1405890"/>
                  <a:gd name="connsiteY3-104" fmla="*/ 353854 h 1065730"/>
                  <a:gd name="connsiteX4-105" fmla="*/ 80486 w 1405890"/>
                  <a:gd name="connsiteY4-106" fmla="*/ 100489 h 1065730"/>
                  <a:gd name="connsiteX5-107" fmla="*/ 0 w 1405890"/>
                  <a:gd name="connsiteY5-108" fmla="*/ 0 h 1065730"/>
                  <a:gd name="connsiteX0-109" fmla="*/ 1416915 w 1416915"/>
                  <a:gd name="connsiteY0-110" fmla="*/ 1051085 h 1051443"/>
                  <a:gd name="connsiteX1-111" fmla="*/ 1123545 w 1416915"/>
                  <a:gd name="connsiteY1-112" fmla="*/ 809150 h 1051443"/>
                  <a:gd name="connsiteX2-113" fmla="*/ 888278 w 1416915"/>
                  <a:gd name="connsiteY2-114" fmla="*/ 567691 h 1051443"/>
                  <a:gd name="connsiteX3-115" fmla="*/ 502991 w 1416915"/>
                  <a:gd name="connsiteY3-116" fmla="*/ 339567 h 1051443"/>
                  <a:gd name="connsiteX4-117" fmla="*/ 91511 w 1416915"/>
                  <a:gd name="connsiteY4-118" fmla="*/ 86202 h 1051443"/>
                  <a:gd name="connsiteX5-119" fmla="*/ 0 w 1416915"/>
                  <a:gd name="connsiteY5-120" fmla="*/ 0 h 1051443"/>
                  <a:gd name="connsiteX0-121" fmla="*/ 1416915 w 1416915"/>
                  <a:gd name="connsiteY0-122" fmla="*/ 1051085 h 1051443"/>
                  <a:gd name="connsiteX1-123" fmla="*/ 1123545 w 1416915"/>
                  <a:gd name="connsiteY1-124" fmla="*/ 809150 h 1051443"/>
                  <a:gd name="connsiteX2-125" fmla="*/ 888278 w 1416915"/>
                  <a:gd name="connsiteY2-126" fmla="*/ 567691 h 1051443"/>
                  <a:gd name="connsiteX3-127" fmla="*/ 502991 w 1416915"/>
                  <a:gd name="connsiteY3-128" fmla="*/ 339567 h 1051443"/>
                  <a:gd name="connsiteX4-129" fmla="*/ 91511 w 1416915"/>
                  <a:gd name="connsiteY4-130" fmla="*/ 86202 h 1051443"/>
                  <a:gd name="connsiteX5-131" fmla="*/ 0 w 1416915"/>
                  <a:gd name="connsiteY5-132" fmla="*/ 0 h 1051443"/>
                  <a:gd name="connsiteX0-133" fmla="*/ 1416915 w 1416915"/>
                  <a:gd name="connsiteY0-134" fmla="*/ 1051085 h 1051443"/>
                  <a:gd name="connsiteX1-135" fmla="*/ 1123545 w 1416915"/>
                  <a:gd name="connsiteY1-136" fmla="*/ 809150 h 1051443"/>
                  <a:gd name="connsiteX2-137" fmla="*/ 888278 w 1416915"/>
                  <a:gd name="connsiteY2-138" fmla="*/ 567691 h 1051443"/>
                  <a:gd name="connsiteX3-139" fmla="*/ 502991 w 1416915"/>
                  <a:gd name="connsiteY3-140" fmla="*/ 339567 h 1051443"/>
                  <a:gd name="connsiteX4-141" fmla="*/ 300978 w 1416915"/>
                  <a:gd name="connsiteY4-142" fmla="*/ 160021 h 1051443"/>
                  <a:gd name="connsiteX5-143" fmla="*/ 0 w 1416915"/>
                  <a:gd name="connsiteY5-144" fmla="*/ 0 h 1051443"/>
                  <a:gd name="connsiteX0-145" fmla="*/ 1416915 w 1416915"/>
                  <a:gd name="connsiteY0-146" fmla="*/ 1051085 h 1051443"/>
                  <a:gd name="connsiteX1-147" fmla="*/ 1123545 w 1416915"/>
                  <a:gd name="connsiteY1-148" fmla="*/ 809150 h 1051443"/>
                  <a:gd name="connsiteX2-149" fmla="*/ 888278 w 1416915"/>
                  <a:gd name="connsiteY2-150" fmla="*/ 567691 h 1051443"/>
                  <a:gd name="connsiteX3-151" fmla="*/ 635286 w 1416915"/>
                  <a:gd name="connsiteY3-152" fmla="*/ 303848 h 1051443"/>
                  <a:gd name="connsiteX4-153" fmla="*/ 300978 w 1416915"/>
                  <a:gd name="connsiteY4-154" fmla="*/ 160021 h 1051443"/>
                  <a:gd name="connsiteX5-155" fmla="*/ 0 w 1416915"/>
                  <a:gd name="connsiteY5-156" fmla="*/ 0 h 1051443"/>
                  <a:gd name="connsiteX0-157" fmla="*/ 1416915 w 1416915"/>
                  <a:gd name="connsiteY0-158" fmla="*/ 1051085 h 1051441"/>
                  <a:gd name="connsiteX1-159" fmla="*/ 1123545 w 1416915"/>
                  <a:gd name="connsiteY1-160" fmla="*/ 809150 h 1051441"/>
                  <a:gd name="connsiteX2-161" fmla="*/ 1004036 w 1416915"/>
                  <a:gd name="connsiteY2-162" fmla="*/ 574834 h 1051441"/>
                  <a:gd name="connsiteX3-163" fmla="*/ 635286 w 1416915"/>
                  <a:gd name="connsiteY3-164" fmla="*/ 303848 h 1051441"/>
                  <a:gd name="connsiteX4-165" fmla="*/ 300978 w 1416915"/>
                  <a:gd name="connsiteY4-166" fmla="*/ 160021 h 1051441"/>
                  <a:gd name="connsiteX5-167" fmla="*/ 0 w 1416915"/>
                  <a:gd name="connsiteY5-168" fmla="*/ 0 h 1051441"/>
                  <a:gd name="connsiteX0-169" fmla="*/ 1416915 w 1416915"/>
                  <a:gd name="connsiteY0-170" fmla="*/ 1051085 h 1051466"/>
                  <a:gd name="connsiteX1-171" fmla="*/ 1211742 w 1416915"/>
                  <a:gd name="connsiteY1-172" fmla="*/ 821057 h 1051466"/>
                  <a:gd name="connsiteX2-173" fmla="*/ 1004036 w 1416915"/>
                  <a:gd name="connsiteY2-174" fmla="*/ 574834 h 1051466"/>
                  <a:gd name="connsiteX3-175" fmla="*/ 635286 w 1416915"/>
                  <a:gd name="connsiteY3-176" fmla="*/ 303848 h 1051466"/>
                  <a:gd name="connsiteX4-177" fmla="*/ 300978 w 1416915"/>
                  <a:gd name="connsiteY4-178" fmla="*/ 160021 h 1051466"/>
                  <a:gd name="connsiteX5-179" fmla="*/ 0 w 1416915"/>
                  <a:gd name="connsiteY5-180" fmla="*/ 0 h 1051466"/>
                  <a:gd name="connsiteX0-181" fmla="*/ 1416915 w 1416915"/>
                  <a:gd name="connsiteY0-182" fmla="*/ 1051085 h 1051461"/>
                  <a:gd name="connsiteX1-183" fmla="*/ 1211742 w 1416915"/>
                  <a:gd name="connsiteY1-184" fmla="*/ 821057 h 1051461"/>
                  <a:gd name="connsiteX2-185" fmla="*/ 1004036 w 1416915"/>
                  <a:gd name="connsiteY2-186" fmla="*/ 574834 h 1051461"/>
                  <a:gd name="connsiteX3-187" fmla="*/ 635286 w 1416915"/>
                  <a:gd name="connsiteY3-188" fmla="*/ 303848 h 1051461"/>
                  <a:gd name="connsiteX4-189" fmla="*/ 300978 w 1416915"/>
                  <a:gd name="connsiteY4-190" fmla="*/ 160021 h 1051461"/>
                  <a:gd name="connsiteX5-191" fmla="*/ 0 w 1416915"/>
                  <a:gd name="connsiteY5-192" fmla="*/ 0 h 1051461"/>
                  <a:gd name="connsiteX0-193" fmla="*/ 1416915 w 1416915"/>
                  <a:gd name="connsiteY0-194" fmla="*/ 1051085 h 1051475"/>
                  <a:gd name="connsiteX1-195" fmla="*/ 1211742 w 1416915"/>
                  <a:gd name="connsiteY1-196" fmla="*/ 821057 h 1051475"/>
                  <a:gd name="connsiteX2-197" fmla="*/ 976474 w 1416915"/>
                  <a:gd name="connsiteY2-198" fmla="*/ 551021 h 1051475"/>
                  <a:gd name="connsiteX3-199" fmla="*/ 635286 w 1416915"/>
                  <a:gd name="connsiteY3-200" fmla="*/ 303848 h 1051475"/>
                  <a:gd name="connsiteX4-201" fmla="*/ 300978 w 1416915"/>
                  <a:gd name="connsiteY4-202" fmla="*/ 160021 h 1051475"/>
                  <a:gd name="connsiteX5-203" fmla="*/ 0 w 1416915"/>
                  <a:gd name="connsiteY5-204" fmla="*/ 0 h 1051475"/>
                  <a:gd name="connsiteX0-205" fmla="*/ 1416915 w 1416915"/>
                  <a:gd name="connsiteY0-206" fmla="*/ 1051085 h 1051519"/>
                  <a:gd name="connsiteX1-207" fmla="*/ 1211742 w 1416915"/>
                  <a:gd name="connsiteY1-208" fmla="*/ 821057 h 1051519"/>
                  <a:gd name="connsiteX2-209" fmla="*/ 976474 w 1416915"/>
                  <a:gd name="connsiteY2-210" fmla="*/ 551021 h 1051519"/>
                  <a:gd name="connsiteX3-211" fmla="*/ 635286 w 1416915"/>
                  <a:gd name="connsiteY3-212" fmla="*/ 303848 h 1051519"/>
                  <a:gd name="connsiteX4-213" fmla="*/ 300978 w 1416915"/>
                  <a:gd name="connsiteY4-214" fmla="*/ 160021 h 1051519"/>
                  <a:gd name="connsiteX5-215" fmla="*/ 0 w 1416915"/>
                  <a:gd name="connsiteY5-216" fmla="*/ 0 h 1051519"/>
                  <a:gd name="connsiteX0-217" fmla="*/ 1115937 w 1115937"/>
                  <a:gd name="connsiteY0-218" fmla="*/ 891064 h 891498"/>
                  <a:gd name="connsiteX1-219" fmla="*/ 910764 w 1115937"/>
                  <a:gd name="connsiteY1-220" fmla="*/ 661036 h 891498"/>
                  <a:gd name="connsiteX2-221" fmla="*/ 675496 w 1115937"/>
                  <a:gd name="connsiteY2-222" fmla="*/ 391000 h 891498"/>
                  <a:gd name="connsiteX3-223" fmla="*/ 334308 w 1115937"/>
                  <a:gd name="connsiteY3-224" fmla="*/ 143827 h 891498"/>
                  <a:gd name="connsiteX4-225" fmla="*/ 0 w 1115937"/>
                  <a:gd name="connsiteY4-226" fmla="*/ 0 h 891498"/>
                  <a:gd name="connsiteX0-227" fmla="*/ 1239965 w 1239965"/>
                  <a:gd name="connsiteY0-228" fmla="*/ 955358 h 955792"/>
                  <a:gd name="connsiteX1-229" fmla="*/ 1034792 w 1239965"/>
                  <a:gd name="connsiteY1-230" fmla="*/ 725330 h 955792"/>
                  <a:gd name="connsiteX2-231" fmla="*/ 799524 w 1239965"/>
                  <a:gd name="connsiteY2-232" fmla="*/ 455294 h 955792"/>
                  <a:gd name="connsiteX3-233" fmla="*/ 458336 w 1239965"/>
                  <a:gd name="connsiteY3-234" fmla="*/ 208121 h 955792"/>
                  <a:gd name="connsiteX4-235" fmla="*/ 0 w 1239965"/>
                  <a:gd name="connsiteY4-236" fmla="*/ 0 h 955792"/>
                  <a:gd name="connsiteX0-237" fmla="*/ 1239965 w 1239965"/>
                  <a:gd name="connsiteY0-238" fmla="*/ 955358 h 955792"/>
                  <a:gd name="connsiteX1-239" fmla="*/ 1034792 w 1239965"/>
                  <a:gd name="connsiteY1-240" fmla="*/ 725330 h 955792"/>
                  <a:gd name="connsiteX2-241" fmla="*/ 799524 w 1239965"/>
                  <a:gd name="connsiteY2-242" fmla="*/ 455294 h 955792"/>
                  <a:gd name="connsiteX3-243" fmla="*/ 458336 w 1239965"/>
                  <a:gd name="connsiteY3-244" fmla="*/ 208121 h 955792"/>
                  <a:gd name="connsiteX4-245" fmla="*/ 0 w 1239965"/>
                  <a:gd name="connsiteY4-246" fmla="*/ 0 h 955792"/>
                  <a:gd name="connsiteX0-247" fmla="*/ 1239965 w 1239965"/>
                  <a:gd name="connsiteY0-248" fmla="*/ 955358 h 955792"/>
                  <a:gd name="connsiteX1-249" fmla="*/ 1034792 w 1239965"/>
                  <a:gd name="connsiteY1-250" fmla="*/ 725330 h 955792"/>
                  <a:gd name="connsiteX2-251" fmla="*/ 799524 w 1239965"/>
                  <a:gd name="connsiteY2-252" fmla="*/ 455294 h 955792"/>
                  <a:gd name="connsiteX3-253" fmla="*/ 458336 w 1239965"/>
                  <a:gd name="connsiteY3-254" fmla="*/ 208121 h 955792"/>
                  <a:gd name="connsiteX4-255" fmla="*/ 0 w 1239965"/>
                  <a:gd name="connsiteY4-256" fmla="*/ 0 h 9557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9965" h="955792">
                    <a:moveTo>
                      <a:pt x="1239965" y="955358"/>
                    </a:moveTo>
                    <a:cubicBezTo>
                      <a:pt x="1130587" y="964566"/>
                      <a:pt x="1099930" y="825343"/>
                      <a:pt x="1034792" y="725330"/>
                    </a:cubicBezTo>
                    <a:cubicBezTo>
                      <a:pt x="969654" y="625317"/>
                      <a:pt x="895600" y="541496"/>
                      <a:pt x="799524" y="455294"/>
                    </a:cubicBezTo>
                    <a:cubicBezTo>
                      <a:pt x="703448" y="369092"/>
                      <a:pt x="591590" y="284003"/>
                      <a:pt x="458336" y="208121"/>
                    </a:cubicBezTo>
                    <a:cubicBezTo>
                      <a:pt x="325082" y="132239"/>
                      <a:pt x="115068" y="51832"/>
                      <a:pt x="0" y="0"/>
                    </a:cubicBezTo>
                  </a:path>
                </a:pathLst>
              </a:custGeom>
              <a:noFill/>
              <a:ln w="19050">
                <a:solidFill>
                  <a:srgbClr val="001965"/>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nvGrpSpPr>
              <p:cNvPr id="35" name="组合 34"/>
              <p:cNvGrpSpPr/>
              <p:nvPr/>
            </p:nvGrpSpPr>
            <p:grpSpPr>
              <a:xfrm>
                <a:off x="3914771" y="4466647"/>
                <a:ext cx="4326387" cy="750851"/>
                <a:chOff x="2910257" y="4032653"/>
                <a:chExt cx="4326387" cy="750851"/>
              </a:xfrm>
            </p:grpSpPr>
            <p:sp>
              <p:nvSpPr>
                <p:cNvPr id="36" name="AutoShape 5"/>
                <p:cNvSpPr>
                  <a:spLocks noChangeArrowheads="1"/>
                </p:cNvSpPr>
                <p:nvPr/>
              </p:nvSpPr>
              <p:spPr bwMode="auto">
                <a:xfrm>
                  <a:off x="2910257" y="4032653"/>
                  <a:ext cx="4326387" cy="750851"/>
                </a:xfrm>
                <a:prstGeom prst="roundRect">
                  <a:avLst/>
                </a:prstGeom>
                <a:gradFill>
                  <a:gsLst>
                    <a:gs pos="0">
                      <a:srgbClr val="001965"/>
                    </a:gs>
                    <a:gs pos="99000">
                      <a:srgbClr val="001965"/>
                    </a:gs>
                    <a:gs pos="52000">
                      <a:srgbClr val="009FDA"/>
                    </a:gs>
                  </a:gsLst>
                  <a:lin ang="3600000" scaled="0"/>
                </a:gra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rPr>
                    <a:t>不同人群的体重综合管理</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37" name="椭圆 36"/>
                <p:cNvSpPr/>
                <p:nvPr/>
              </p:nvSpPr>
              <p:spPr>
                <a:xfrm>
                  <a:off x="2958194" y="4344894"/>
                  <a:ext cx="126368"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38" name="任意多边形: 形状 19"/>
              <p:cNvSpPr/>
              <p:nvPr/>
            </p:nvSpPr>
            <p:spPr>
              <a:xfrm>
                <a:off x="2783312" y="3855178"/>
                <a:ext cx="1343688" cy="1117622"/>
              </a:xfrm>
              <a:custGeom>
                <a:avLst/>
                <a:gdLst>
                  <a:gd name="connsiteX0" fmla="*/ 1414 w 1498605"/>
                  <a:gd name="connsiteY0" fmla="*/ 60009 h 1172529"/>
                  <a:gd name="connsiteX1" fmla="*/ 100474 w 1498605"/>
                  <a:gd name="connsiteY1" fmla="*/ 14289 h 1172529"/>
                  <a:gd name="connsiteX2" fmla="*/ 641494 w 1498605"/>
                  <a:gd name="connsiteY2" fmla="*/ 280989 h 1172529"/>
                  <a:gd name="connsiteX3" fmla="*/ 1380634 w 1498605"/>
                  <a:gd name="connsiteY3" fmla="*/ 852489 h 1172529"/>
                  <a:gd name="connsiteX4" fmla="*/ 1487314 w 1498605"/>
                  <a:gd name="connsiteY4" fmla="*/ 1172529 h 1172529"/>
                  <a:gd name="connsiteX0-1" fmla="*/ 1839 w 1494267"/>
                  <a:gd name="connsiteY0-2" fmla="*/ 91062 h 1165482"/>
                  <a:gd name="connsiteX1-3" fmla="*/ 96136 w 1494267"/>
                  <a:gd name="connsiteY1-4" fmla="*/ 7242 h 1165482"/>
                  <a:gd name="connsiteX2-5" fmla="*/ 637156 w 1494267"/>
                  <a:gd name="connsiteY2-6" fmla="*/ 273942 h 1165482"/>
                  <a:gd name="connsiteX3-7" fmla="*/ 1376296 w 1494267"/>
                  <a:gd name="connsiteY3-8" fmla="*/ 845442 h 1165482"/>
                  <a:gd name="connsiteX4-9" fmla="*/ 1482976 w 1494267"/>
                  <a:gd name="connsiteY4-10" fmla="*/ 1165482 h 1165482"/>
                  <a:gd name="connsiteX0-11" fmla="*/ 197 w 1492625"/>
                  <a:gd name="connsiteY0-12" fmla="*/ 65336 h 1139756"/>
                  <a:gd name="connsiteX1-13" fmla="*/ 154025 w 1492625"/>
                  <a:gd name="connsiteY1-14" fmla="*/ 10091 h 1139756"/>
                  <a:gd name="connsiteX2-15" fmla="*/ 635514 w 1492625"/>
                  <a:gd name="connsiteY2-16" fmla="*/ 248216 h 1139756"/>
                  <a:gd name="connsiteX3-17" fmla="*/ 1374654 w 1492625"/>
                  <a:gd name="connsiteY3-18" fmla="*/ 819716 h 1139756"/>
                  <a:gd name="connsiteX4-19" fmla="*/ 1481334 w 1492625"/>
                  <a:gd name="connsiteY4-20" fmla="*/ 1139756 h 1139756"/>
                  <a:gd name="connsiteX0-21" fmla="*/ 253 w 1490106"/>
                  <a:gd name="connsiteY0-22" fmla="*/ 64042 h 1138462"/>
                  <a:gd name="connsiteX1-23" fmla="*/ 154081 w 1490106"/>
                  <a:gd name="connsiteY1-24" fmla="*/ 8797 h 1138462"/>
                  <a:gd name="connsiteX2-25" fmla="*/ 714151 w 1490106"/>
                  <a:gd name="connsiteY2-26" fmla="*/ 227872 h 1138462"/>
                  <a:gd name="connsiteX3-27" fmla="*/ 1374710 w 1490106"/>
                  <a:gd name="connsiteY3-28" fmla="*/ 818422 h 1138462"/>
                  <a:gd name="connsiteX4-29" fmla="*/ 1481390 w 1490106"/>
                  <a:gd name="connsiteY4-30" fmla="*/ 1138462 h 1138462"/>
                  <a:gd name="connsiteX0-31" fmla="*/ 253 w 1503732"/>
                  <a:gd name="connsiteY0-32" fmla="*/ 64042 h 1138462"/>
                  <a:gd name="connsiteX1-33" fmla="*/ 154081 w 1503732"/>
                  <a:gd name="connsiteY1-34" fmla="*/ 8797 h 1138462"/>
                  <a:gd name="connsiteX2-35" fmla="*/ 714151 w 1503732"/>
                  <a:gd name="connsiteY2-36" fmla="*/ 227872 h 1138462"/>
                  <a:gd name="connsiteX3-37" fmla="*/ 1374710 w 1503732"/>
                  <a:gd name="connsiteY3-38" fmla="*/ 818422 h 1138462"/>
                  <a:gd name="connsiteX4-39" fmla="*/ 1481390 w 1503732"/>
                  <a:gd name="connsiteY4-40" fmla="*/ 1138462 h 1138462"/>
                  <a:gd name="connsiteX0-41" fmla="*/ 253 w 1498007"/>
                  <a:gd name="connsiteY0-42" fmla="*/ 64042 h 1136081"/>
                  <a:gd name="connsiteX1-43" fmla="*/ 154081 w 1498007"/>
                  <a:gd name="connsiteY1-44" fmla="*/ 8797 h 1136081"/>
                  <a:gd name="connsiteX2-45" fmla="*/ 714151 w 1498007"/>
                  <a:gd name="connsiteY2-46" fmla="*/ 227872 h 1136081"/>
                  <a:gd name="connsiteX3-47" fmla="*/ 1374710 w 1498007"/>
                  <a:gd name="connsiteY3-48" fmla="*/ 818422 h 1136081"/>
                  <a:gd name="connsiteX4-49" fmla="*/ 1474246 w 1498007"/>
                  <a:gd name="connsiteY4-50" fmla="*/ 1136081 h 1136081"/>
                  <a:gd name="connsiteX0-51" fmla="*/ 253 w 1504879"/>
                  <a:gd name="connsiteY0-52" fmla="*/ 64042 h 1136081"/>
                  <a:gd name="connsiteX1-53" fmla="*/ 154081 w 1504879"/>
                  <a:gd name="connsiteY1-54" fmla="*/ 8797 h 1136081"/>
                  <a:gd name="connsiteX2-55" fmla="*/ 714151 w 1504879"/>
                  <a:gd name="connsiteY2-56" fmla="*/ 227872 h 1136081"/>
                  <a:gd name="connsiteX3-57" fmla="*/ 1398523 w 1504879"/>
                  <a:gd name="connsiteY3-58" fmla="*/ 801754 h 1136081"/>
                  <a:gd name="connsiteX4-59" fmla="*/ 1474246 w 1504879"/>
                  <a:gd name="connsiteY4-60" fmla="*/ 1136081 h 1136081"/>
                  <a:gd name="connsiteX0-61" fmla="*/ 145 w 1504771"/>
                  <a:gd name="connsiteY0-62" fmla="*/ 85549 h 1157588"/>
                  <a:gd name="connsiteX1-63" fmla="*/ 187311 w 1504771"/>
                  <a:gd name="connsiteY1-64" fmla="*/ 6491 h 1157588"/>
                  <a:gd name="connsiteX2-65" fmla="*/ 714043 w 1504771"/>
                  <a:gd name="connsiteY2-66" fmla="*/ 249379 h 1157588"/>
                  <a:gd name="connsiteX3-67" fmla="*/ 1398415 w 1504771"/>
                  <a:gd name="connsiteY3-68" fmla="*/ 823261 h 1157588"/>
                  <a:gd name="connsiteX4-69" fmla="*/ 1474138 w 1504771"/>
                  <a:gd name="connsiteY4-70" fmla="*/ 1157588 h 1157588"/>
                  <a:gd name="connsiteX0-71" fmla="*/ 136 w 1504762"/>
                  <a:gd name="connsiteY0-72" fmla="*/ 61976 h 1134015"/>
                  <a:gd name="connsiteX1-73" fmla="*/ 192065 w 1504762"/>
                  <a:gd name="connsiteY1-74" fmla="*/ 9112 h 1134015"/>
                  <a:gd name="connsiteX2-75" fmla="*/ 714034 w 1504762"/>
                  <a:gd name="connsiteY2-76" fmla="*/ 225806 h 1134015"/>
                  <a:gd name="connsiteX3-77" fmla="*/ 1398406 w 1504762"/>
                  <a:gd name="connsiteY3-78" fmla="*/ 799688 h 1134015"/>
                  <a:gd name="connsiteX4-79" fmla="*/ 1474129 w 1504762"/>
                  <a:gd name="connsiteY4-80" fmla="*/ 1134015 h 1134015"/>
                  <a:gd name="connsiteX0-81" fmla="*/ 111 w 1526168"/>
                  <a:gd name="connsiteY0-82" fmla="*/ 54628 h 1136192"/>
                  <a:gd name="connsiteX1-83" fmla="*/ 213471 w 1526168"/>
                  <a:gd name="connsiteY1-84" fmla="*/ 11289 h 1136192"/>
                  <a:gd name="connsiteX2-85" fmla="*/ 735440 w 1526168"/>
                  <a:gd name="connsiteY2-86" fmla="*/ 227983 h 1136192"/>
                  <a:gd name="connsiteX3-87" fmla="*/ 1419812 w 1526168"/>
                  <a:gd name="connsiteY3-88" fmla="*/ 801865 h 1136192"/>
                  <a:gd name="connsiteX4-89" fmla="*/ 1495535 w 1526168"/>
                  <a:gd name="connsiteY4-90" fmla="*/ 1136192 h 1136192"/>
                  <a:gd name="connsiteX0-91" fmla="*/ 10060 w 1536117"/>
                  <a:gd name="connsiteY0-92" fmla="*/ 54628 h 1136192"/>
                  <a:gd name="connsiteX1-93" fmla="*/ 223420 w 1536117"/>
                  <a:gd name="connsiteY1-94" fmla="*/ 11289 h 1136192"/>
                  <a:gd name="connsiteX2-95" fmla="*/ 745389 w 1536117"/>
                  <a:gd name="connsiteY2-96" fmla="*/ 227983 h 1136192"/>
                  <a:gd name="connsiteX3-97" fmla="*/ 1429761 w 1536117"/>
                  <a:gd name="connsiteY3-98" fmla="*/ 801865 h 1136192"/>
                  <a:gd name="connsiteX4-99" fmla="*/ 1505484 w 1536117"/>
                  <a:gd name="connsiteY4-100" fmla="*/ 1136192 h 1136192"/>
                  <a:gd name="connsiteX0-101" fmla="*/ 12341 w 1538398"/>
                  <a:gd name="connsiteY0-102" fmla="*/ 73897 h 1155461"/>
                  <a:gd name="connsiteX1-103" fmla="*/ 225701 w 1538398"/>
                  <a:gd name="connsiteY1-104" fmla="*/ 30558 h 1155461"/>
                  <a:gd name="connsiteX2-105" fmla="*/ 747670 w 1538398"/>
                  <a:gd name="connsiteY2-106" fmla="*/ 247252 h 1155461"/>
                  <a:gd name="connsiteX3-107" fmla="*/ 1432042 w 1538398"/>
                  <a:gd name="connsiteY3-108" fmla="*/ 821134 h 1155461"/>
                  <a:gd name="connsiteX4-109" fmla="*/ 1507765 w 1538398"/>
                  <a:gd name="connsiteY4-110" fmla="*/ 1155461 h 1155461"/>
                  <a:gd name="connsiteX0-111" fmla="*/ 12341 w 1538398"/>
                  <a:gd name="connsiteY0-112" fmla="*/ 83383 h 1145897"/>
                  <a:gd name="connsiteX1-113" fmla="*/ 225701 w 1538398"/>
                  <a:gd name="connsiteY1-114" fmla="*/ 20994 h 1145897"/>
                  <a:gd name="connsiteX2-115" fmla="*/ 747670 w 1538398"/>
                  <a:gd name="connsiteY2-116" fmla="*/ 237688 h 1145897"/>
                  <a:gd name="connsiteX3-117" fmla="*/ 1432042 w 1538398"/>
                  <a:gd name="connsiteY3-118" fmla="*/ 811570 h 1145897"/>
                  <a:gd name="connsiteX4-119" fmla="*/ 1507765 w 1538398"/>
                  <a:gd name="connsiteY4-120" fmla="*/ 1145897 h 1145897"/>
                  <a:gd name="connsiteX0-121" fmla="*/ 15533 w 1541590"/>
                  <a:gd name="connsiteY0-122" fmla="*/ 81950 h 1144464"/>
                  <a:gd name="connsiteX1-123" fmla="*/ 228893 w 1541590"/>
                  <a:gd name="connsiteY1-124" fmla="*/ 19561 h 1144464"/>
                  <a:gd name="connsiteX2-125" fmla="*/ 750862 w 1541590"/>
                  <a:gd name="connsiteY2-126" fmla="*/ 236255 h 1144464"/>
                  <a:gd name="connsiteX3-127" fmla="*/ 1435234 w 1541590"/>
                  <a:gd name="connsiteY3-128" fmla="*/ 810137 h 1144464"/>
                  <a:gd name="connsiteX4-129" fmla="*/ 1510957 w 1541590"/>
                  <a:gd name="connsiteY4-130" fmla="*/ 1144464 h 1144464"/>
                  <a:gd name="connsiteX0-131" fmla="*/ 14882 w 1540939"/>
                  <a:gd name="connsiteY0-132" fmla="*/ 65150 h 1127664"/>
                  <a:gd name="connsiteX1-133" fmla="*/ 237767 w 1540939"/>
                  <a:gd name="connsiteY1-134" fmla="*/ 33717 h 1127664"/>
                  <a:gd name="connsiteX2-135" fmla="*/ 750211 w 1540939"/>
                  <a:gd name="connsiteY2-136" fmla="*/ 219455 h 1127664"/>
                  <a:gd name="connsiteX3-137" fmla="*/ 1434583 w 1540939"/>
                  <a:gd name="connsiteY3-138" fmla="*/ 793337 h 1127664"/>
                  <a:gd name="connsiteX4-139" fmla="*/ 1510306 w 1540939"/>
                  <a:gd name="connsiteY4-140" fmla="*/ 1127664 h 1127664"/>
                  <a:gd name="connsiteX0-141" fmla="*/ 15055 w 1540347"/>
                  <a:gd name="connsiteY0-142" fmla="*/ 68702 h 1131216"/>
                  <a:gd name="connsiteX1-143" fmla="*/ 237940 w 1540347"/>
                  <a:gd name="connsiteY1-144" fmla="*/ 37269 h 1131216"/>
                  <a:gd name="connsiteX2-145" fmla="*/ 767053 w 1540347"/>
                  <a:gd name="connsiteY2-146" fmla="*/ 282538 h 1131216"/>
                  <a:gd name="connsiteX3-147" fmla="*/ 1434756 w 1540347"/>
                  <a:gd name="connsiteY3-148" fmla="*/ 796889 h 1131216"/>
                  <a:gd name="connsiteX4-149" fmla="*/ 1510479 w 1540347"/>
                  <a:gd name="connsiteY4-150" fmla="*/ 1131216 h 1131216"/>
                  <a:gd name="connsiteX0-151" fmla="*/ 15055 w 1548699"/>
                  <a:gd name="connsiteY0-152" fmla="*/ 68702 h 1131216"/>
                  <a:gd name="connsiteX1-153" fmla="*/ 237940 w 1548699"/>
                  <a:gd name="connsiteY1-154" fmla="*/ 37269 h 1131216"/>
                  <a:gd name="connsiteX2-155" fmla="*/ 767053 w 1548699"/>
                  <a:gd name="connsiteY2-156" fmla="*/ 282538 h 1131216"/>
                  <a:gd name="connsiteX3-157" fmla="*/ 1434756 w 1548699"/>
                  <a:gd name="connsiteY3-158" fmla="*/ 796889 h 1131216"/>
                  <a:gd name="connsiteX4-159" fmla="*/ 1510479 w 1548699"/>
                  <a:gd name="connsiteY4-160" fmla="*/ 1131216 h 1131216"/>
                  <a:gd name="connsiteX0-161" fmla="*/ 15055 w 1538589"/>
                  <a:gd name="connsiteY0-162" fmla="*/ 68702 h 1143123"/>
                  <a:gd name="connsiteX1-163" fmla="*/ 237940 w 1538589"/>
                  <a:gd name="connsiteY1-164" fmla="*/ 37269 h 1143123"/>
                  <a:gd name="connsiteX2-165" fmla="*/ 767053 w 1538589"/>
                  <a:gd name="connsiteY2-166" fmla="*/ 282538 h 1143123"/>
                  <a:gd name="connsiteX3-167" fmla="*/ 1434756 w 1538589"/>
                  <a:gd name="connsiteY3-168" fmla="*/ 796889 h 1143123"/>
                  <a:gd name="connsiteX4-169" fmla="*/ 1496192 w 1538589"/>
                  <a:gd name="connsiteY4-170" fmla="*/ 1143123 h 1143123"/>
                  <a:gd name="connsiteX0-171" fmla="*/ 15055 w 1518884"/>
                  <a:gd name="connsiteY0-172" fmla="*/ 68702 h 1145504"/>
                  <a:gd name="connsiteX1-173" fmla="*/ 237940 w 1518884"/>
                  <a:gd name="connsiteY1-174" fmla="*/ 37269 h 1145504"/>
                  <a:gd name="connsiteX2-175" fmla="*/ 767053 w 1518884"/>
                  <a:gd name="connsiteY2-176" fmla="*/ 282538 h 1145504"/>
                  <a:gd name="connsiteX3-177" fmla="*/ 1434756 w 1518884"/>
                  <a:gd name="connsiteY3-178" fmla="*/ 796889 h 1145504"/>
                  <a:gd name="connsiteX4-179" fmla="*/ 1465236 w 1518884"/>
                  <a:gd name="connsiteY4-180" fmla="*/ 1145504 h 1145504"/>
                  <a:gd name="connsiteX0-181" fmla="*/ 15055 w 1568464"/>
                  <a:gd name="connsiteY0-182" fmla="*/ 68702 h 1145504"/>
                  <a:gd name="connsiteX1-183" fmla="*/ 237940 w 1568464"/>
                  <a:gd name="connsiteY1-184" fmla="*/ 37269 h 1145504"/>
                  <a:gd name="connsiteX2-185" fmla="*/ 767053 w 1568464"/>
                  <a:gd name="connsiteY2-186" fmla="*/ 282538 h 1145504"/>
                  <a:gd name="connsiteX3-187" fmla="*/ 1434756 w 1568464"/>
                  <a:gd name="connsiteY3-188" fmla="*/ 796889 h 1145504"/>
                  <a:gd name="connsiteX4-189" fmla="*/ 1465236 w 1568464"/>
                  <a:gd name="connsiteY4-190" fmla="*/ 1145504 h 1145504"/>
                  <a:gd name="connsiteX0-191" fmla="*/ 15055 w 1571551"/>
                  <a:gd name="connsiteY0-192" fmla="*/ 68702 h 1145504"/>
                  <a:gd name="connsiteX1-193" fmla="*/ 237940 w 1571551"/>
                  <a:gd name="connsiteY1-194" fmla="*/ 37269 h 1145504"/>
                  <a:gd name="connsiteX2-195" fmla="*/ 767053 w 1571551"/>
                  <a:gd name="connsiteY2-196" fmla="*/ 282538 h 1145504"/>
                  <a:gd name="connsiteX3-197" fmla="*/ 1434756 w 1571551"/>
                  <a:gd name="connsiteY3-198" fmla="*/ 796889 h 1145504"/>
                  <a:gd name="connsiteX4-199" fmla="*/ 1465236 w 1571551"/>
                  <a:gd name="connsiteY4-200" fmla="*/ 1145504 h 1145504"/>
                  <a:gd name="connsiteX0-201" fmla="*/ 15055 w 1558367"/>
                  <a:gd name="connsiteY0-202" fmla="*/ 68702 h 1133598"/>
                  <a:gd name="connsiteX1-203" fmla="*/ 237940 w 1558367"/>
                  <a:gd name="connsiteY1-204" fmla="*/ 37269 h 1133598"/>
                  <a:gd name="connsiteX2-205" fmla="*/ 767053 w 1558367"/>
                  <a:gd name="connsiteY2-206" fmla="*/ 282538 h 1133598"/>
                  <a:gd name="connsiteX3-207" fmla="*/ 1434756 w 1558367"/>
                  <a:gd name="connsiteY3-208" fmla="*/ 796889 h 1133598"/>
                  <a:gd name="connsiteX4-209" fmla="*/ 1445942 w 1558367"/>
                  <a:gd name="connsiteY4-210" fmla="*/ 1133598 h 1133598"/>
                  <a:gd name="connsiteX0-211" fmla="*/ 15055 w 1560702"/>
                  <a:gd name="connsiteY0-212" fmla="*/ 68702 h 1134293"/>
                  <a:gd name="connsiteX1-213" fmla="*/ 237940 w 1560702"/>
                  <a:gd name="connsiteY1-214" fmla="*/ 37269 h 1134293"/>
                  <a:gd name="connsiteX2-215" fmla="*/ 767053 w 1560702"/>
                  <a:gd name="connsiteY2-216" fmla="*/ 282538 h 1134293"/>
                  <a:gd name="connsiteX3-217" fmla="*/ 1434756 w 1560702"/>
                  <a:gd name="connsiteY3-218" fmla="*/ 796889 h 1134293"/>
                  <a:gd name="connsiteX4-219" fmla="*/ 1445942 w 1560702"/>
                  <a:gd name="connsiteY4-220" fmla="*/ 1133598 h 1134293"/>
                  <a:gd name="connsiteX0-221" fmla="*/ 10967 w 1556614"/>
                  <a:gd name="connsiteY0-222" fmla="*/ 60417 h 1126008"/>
                  <a:gd name="connsiteX1-223" fmla="*/ 316537 w 1556614"/>
                  <a:gd name="connsiteY1-224" fmla="*/ 48034 h 1126008"/>
                  <a:gd name="connsiteX2-225" fmla="*/ 762965 w 1556614"/>
                  <a:gd name="connsiteY2-226" fmla="*/ 274253 h 1126008"/>
                  <a:gd name="connsiteX3-227" fmla="*/ 1430668 w 1556614"/>
                  <a:gd name="connsiteY3-228" fmla="*/ 788604 h 1126008"/>
                  <a:gd name="connsiteX4-229" fmla="*/ 1441854 w 1556614"/>
                  <a:gd name="connsiteY4-230" fmla="*/ 1125313 h 1126008"/>
                  <a:gd name="connsiteX0-231" fmla="*/ 8661 w 1554308"/>
                  <a:gd name="connsiteY0-232" fmla="*/ 48805 h 1114396"/>
                  <a:gd name="connsiteX1-233" fmla="*/ 394159 w 1554308"/>
                  <a:gd name="connsiteY1-234" fmla="*/ 72140 h 1114396"/>
                  <a:gd name="connsiteX2-235" fmla="*/ 760659 w 1554308"/>
                  <a:gd name="connsiteY2-236" fmla="*/ 262641 h 1114396"/>
                  <a:gd name="connsiteX3-237" fmla="*/ 1428362 w 1554308"/>
                  <a:gd name="connsiteY3-238" fmla="*/ 776992 h 1114396"/>
                  <a:gd name="connsiteX4-239" fmla="*/ 1439548 w 1554308"/>
                  <a:gd name="connsiteY4-240" fmla="*/ 1113701 h 1114396"/>
                  <a:gd name="connsiteX0-241" fmla="*/ 9590 w 1555237"/>
                  <a:gd name="connsiteY0-242" fmla="*/ 52031 h 1117622"/>
                  <a:gd name="connsiteX1-243" fmla="*/ 395088 w 1555237"/>
                  <a:gd name="connsiteY1-244" fmla="*/ 75366 h 1117622"/>
                  <a:gd name="connsiteX2-245" fmla="*/ 990349 w 1555237"/>
                  <a:gd name="connsiteY2-246" fmla="*/ 346829 h 1117622"/>
                  <a:gd name="connsiteX3-247" fmla="*/ 1429291 w 1555237"/>
                  <a:gd name="connsiteY3-248" fmla="*/ 780218 h 1117622"/>
                  <a:gd name="connsiteX4-249" fmla="*/ 1440477 w 1555237"/>
                  <a:gd name="connsiteY4-250" fmla="*/ 1116927 h 11176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5237" h="1117622">
                    <a:moveTo>
                      <a:pt x="9590" y="52031"/>
                    </a:moveTo>
                    <a:cubicBezTo>
                      <a:pt x="-56133" y="-53538"/>
                      <a:pt x="231628" y="26233"/>
                      <a:pt x="395088" y="75366"/>
                    </a:cubicBezTo>
                    <a:cubicBezTo>
                      <a:pt x="558548" y="124499"/>
                      <a:pt x="817982" y="229354"/>
                      <a:pt x="990349" y="346829"/>
                    </a:cubicBezTo>
                    <a:cubicBezTo>
                      <a:pt x="1162716" y="464304"/>
                      <a:pt x="1316143" y="638375"/>
                      <a:pt x="1429291" y="780218"/>
                    </a:cubicBezTo>
                    <a:cubicBezTo>
                      <a:pt x="1542439" y="922061"/>
                      <a:pt x="1639345" y="1131215"/>
                      <a:pt x="1440477" y="1116927"/>
                    </a:cubicBezTo>
                  </a:path>
                </a:pathLst>
              </a:custGeom>
              <a:noFill/>
              <a:ln w="19050">
                <a:solidFill>
                  <a:srgbClr val="009FDA"/>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sp>
          <p:nvSpPr>
            <p:cNvPr id="39" name="椭圆 38"/>
            <p:cNvSpPr/>
            <p:nvPr/>
          </p:nvSpPr>
          <p:spPr>
            <a:xfrm>
              <a:off x="3923181" y="2364175"/>
              <a:ext cx="146100"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42" name="AutoShape 5"/>
          <p:cNvSpPr>
            <a:spLocks noChangeArrowheads="1"/>
          </p:cNvSpPr>
          <p:nvPr/>
        </p:nvSpPr>
        <p:spPr bwMode="auto">
          <a:xfrm>
            <a:off x="3788278" y="2078515"/>
            <a:ext cx="4326387" cy="649045"/>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buClr>
                <a:srgbClr val="E1B40C"/>
              </a:buClr>
            </a:pPr>
            <a:r>
              <a:rPr lang="zh-CN" altLang="en-US" sz="2400" b="1" dirty="0">
                <a:solidFill>
                  <a:schemeClr val="bg1"/>
                </a:solidFill>
                <a:latin typeface="微软雅黑" panose="020B0503020204020204" pitchFamily="34" charset="-122"/>
                <a:ea typeface="微软雅黑" panose="020B0503020204020204" pitchFamily="34" charset="-122"/>
                <a:sym typeface="+mn-ea"/>
              </a:rPr>
              <a:t>体重管理的评估指标</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43" name="椭圆 42"/>
          <p:cNvSpPr/>
          <p:nvPr/>
        </p:nvSpPr>
        <p:spPr>
          <a:xfrm>
            <a:off x="3819979" y="2339724"/>
            <a:ext cx="153895"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pic>
        <p:nvPicPr>
          <p:cNvPr id="7" name="图片 7"/>
          <p:cNvPicPr>
            <a:picLocks noChangeAspect="1"/>
          </p:cNvPicPr>
          <p:nvPr/>
        </p:nvPicPr>
        <p:blipFill>
          <a:blip r:embed="rId1"/>
          <a:stretch>
            <a:fillRect/>
          </a:stretch>
        </p:blipFill>
        <p:spPr>
          <a:xfrm>
            <a:off x="1438910" y="287020"/>
            <a:ext cx="6604635" cy="6237605"/>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103" name="文本框 102"/>
          <p:cNvSpPr txBox="1"/>
          <p:nvPr/>
        </p:nvSpPr>
        <p:spPr>
          <a:xfrm>
            <a:off x="626745" y="492760"/>
            <a:ext cx="5080000" cy="706755"/>
          </a:xfrm>
          <a:prstGeom prst="rect">
            <a:avLst/>
          </a:prstGeom>
          <a:noFill/>
          <a:ln w="9525">
            <a:noFill/>
          </a:ln>
        </p:spPr>
        <p:txBody>
          <a:bodyPr>
            <a:spAutoFit/>
          </a:bodyPr>
          <a:p>
            <a:pPr indent="0"/>
            <a:r>
              <a:rPr lang="en-US" sz="2800" b="0">
                <a:effectLst>
                  <a:outerShdw blurRad="38100" dist="19050" dir="2700000" algn="tl" rotWithShape="0">
                    <a:schemeClr val="dk1">
                      <a:alpha val="40000"/>
                    </a:schemeClr>
                  </a:outerShdw>
                </a:effectLst>
                <a:latin typeface="楷体" panose="02010609060101010101" charset="-122"/>
                <a:ea typeface="宋体" panose="02010600030101010101" pitchFamily="2" charset="-122"/>
              </a:rPr>
              <a:t> </a:t>
            </a:r>
            <a:r>
              <a:rPr lang="zh-CN" sz="4000" b="0">
                <a:effectLst>
                  <a:outerShdw blurRad="38100" dist="19050" dir="2700000" algn="tl" rotWithShape="0">
                    <a:schemeClr val="dk1">
                      <a:alpha val="40000"/>
                    </a:schemeClr>
                  </a:outerShdw>
                </a:effectLst>
                <a:ea typeface="宋体" panose="02010600030101010101" pitchFamily="2" charset="-122"/>
              </a:rPr>
              <a:t>职业人群体重管理</a:t>
            </a:r>
            <a:endParaRPr lang="zh-CN" altLang="en-US" sz="4000" b="0">
              <a:effectLst>
                <a:outerShdw blurRad="38100" dist="19050" dir="2700000" algn="tl" rotWithShape="0">
                  <a:schemeClr val="dk1">
                    <a:alpha val="40000"/>
                  </a:schemeClr>
                </a:outerShdw>
              </a:effectLst>
              <a:ea typeface="宋体" panose="02010600030101010101" pitchFamily="2" charset="-122"/>
            </a:endParaRPr>
          </a:p>
        </p:txBody>
      </p:sp>
      <p:sp>
        <p:nvSpPr>
          <p:cNvPr id="3" name="文本框 2"/>
          <p:cNvSpPr txBox="1"/>
          <p:nvPr/>
        </p:nvSpPr>
        <p:spPr>
          <a:xfrm>
            <a:off x="807720" y="1695450"/>
            <a:ext cx="5080000" cy="3800475"/>
          </a:xfrm>
          <a:prstGeom prst="rect">
            <a:avLst/>
          </a:prstGeom>
          <a:noFill/>
          <a:ln w="9525">
            <a:noFill/>
          </a:ln>
        </p:spPr>
        <p:txBody>
          <a:bodyPr>
            <a:noAutofit/>
          </a:bodyPr>
          <a:p>
            <a:pPr indent="0"/>
            <a:r>
              <a:rPr lang="zh-CN" sz="3200" b="0">
                <a:ea typeface="宋体" panose="02010600030101010101" pitchFamily="2" charset="-122"/>
              </a:rPr>
              <a:t>进入工作后，因久坐、工作压力大、饮食不规律、睡眠质量差等，上班族逐渐变成了“职场胖子”。</a:t>
            </a:r>
            <a:endParaRPr lang="zh-CN" sz="3200" b="0">
              <a:ea typeface="宋体" panose="02010600030101010101" pitchFamily="2" charset="-122"/>
            </a:endParaRPr>
          </a:p>
          <a:p>
            <a:pPr indent="0"/>
            <a:r>
              <a:rPr lang="zh-CN" sz="3200" b="0">
                <a:ea typeface="宋体" panose="02010600030101010101" pitchFamily="2" charset="-122"/>
              </a:rPr>
              <a:t>随之减肥风潮来袭，刮起了一股“轻食之风”。</a:t>
            </a:r>
            <a:endParaRPr lang="zh-CN" altLang="en-US" sz="3200" b="0">
              <a:ea typeface="宋体" panose="02010600030101010101" pitchFamily="2" charset="-122"/>
            </a:endParaRPr>
          </a:p>
        </p:txBody>
      </p:sp>
      <p:grpSp>
        <p:nvGrpSpPr>
          <p:cNvPr id="35848" name="组合 6"/>
          <p:cNvGrpSpPr/>
          <p:nvPr/>
        </p:nvGrpSpPr>
        <p:grpSpPr bwMode="auto">
          <a:xfrm>
            <a:off x="6366510" y="1613535"/>
            <a:ext cx="2520950" cy="2043113"/>
            <a:chOff x="3419475" y="4149725"/>
            <a:chExt cx="2520950" cy="2042318"/>
          </a:xfrm>
        </p:grpSpPr>
        <p:sp>
          <p:nvSpPr>
            <p:cNvPr id="35849" name="TextBox 8"/>
            <p:cNvSpPr txBox="1">
              <a:spLocks noChangeArrowheads="1"/>
            </p:cNvSpPr>
            <p:nvPr/>
          </p:nvSpPr>
          <p:spPr bwMode="auto">
            <a:xfrm>
              <a:off x="3802062" y="5792075"/>
              <a:ext cx="2016125" cy="39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0"/>
                </a:spcBef>
                <a:buFontTx/>
                <a:buNone/>
              </a:pPr>
              <a:r>
                <a:rPr lang="zh-CN" altLang="en-US">
                  <a:latin typeface="微软雅黑" panose="020B0503020204020204" pitchFamily="34" charset="-122"/>
                  <a:ea typeface="微软雅黑" panose="020B0503020204020204" pitchFamily="34" charset="-122"/>
                </a:rPr>
                <a:t>生活不规律</a:t>
              </a:r>
              <a:endParaRPr lang="zh-CN" altLang="en-US">
                <a:latin typeface="微软雅黑" panose="020B0503020204020204" pitchFamily="34" charset="-122"/>
                <a:ea typeface="微软雅黑" panose="020B0503020204020204" pitchFamily="34" charset="-122"/>
              </a:endParaRPr>
            </a:p>
          </p:txBody>
        </p:sp>
        <p:pic>
          <p:nvPicPr>
            <p:cNvPr id="35850" name="Picture 14" descr="03副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9475" y="4149725"/>
              <a:ext cx="25209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3" name="文本框 2"/>
          <p:cNvSpPr txBox="1"/>
          <p:nvPr/>
        </p:nvSpPr>
        <p:spPr>
          <a:xfrm>
            <a:off x="426085" y="1115060"/>
            <a:ext cx="8119745" cy="1908810"/>
          </a:xfrm>
          <a:prstGeom prst="rect">
            <a:avLst/>
          </a:prstGeom>
          <a:noFill/>
        </p:spPr>
        <p:txBody>
          <a:bodyPr wrap="square" lIns="0" tIns="0" rIns="0" bIns="0" rtlCol="0" anchor="t">
            <a:noAutofit/>
          </a:bodyPr>
          <a:p>
            <a:pPr indent="0"/>
            <a:r>
              <a:rPr lang="zh-CN" sz="2400">
                <a:solidFill>
                  <a:srgbClr val="000000"/>
                </a:solidFill>
                <a:ea typeface="宋体" panose="02010600030101010101" pitchFamily="2" charset="-122"/>
                <a:sym typeface="+mn-ea"/>
              </a:rPr>
              <a:t>所谓“轻食”是指低能量（</a:t>
            </a:r>
            <a:r>
              <a:rPr lang="en-US" sz="2400">
                <a:solidFill>
                  <a:srgbClr val="000000"/>
                </a:solidFill>
                <a:latin typeface="楷体" panose="02010609060101010101" charset="-122"/>
                <a:ea typeface="宋体" panose="02010600030101010101" pitchFamily="2" charset="-122"/>
                <a:sym typeface="+mn-ea"/>
              </a:rPr>
              <a:t>500-600kcal/d</a:t>
            </a:r>
            <a:r>
              <a:rPr lang="zh-CN" sz="2400">
                <a:solidFill>
                  <a:srgbClr val="000000"/>
                </a:solidFill>
                <a:ea typeface="宋体" panose="02010600030101010101" pitchFamily="2" charset="-122"/>
                <a:sym typeface="+mn-ea"/>
              </a:rPr>
              <a:t>）、低盐、低糖、高纤维的食物，烹饪程度较低（往往用凉拌、水煮、蒸等替代传统炒烹炸），以牛肉、鸡胸肉、鱼肉、鸡蛋白、整颗的虾仁等高蛋白低脂肪的食物为蛋白质来源食物，另外，搭配的粗杂粮、薯类、吃了饱腹感比较强，热量较低。</a:t>
            </a:r>
            <a:endParaRPr lang="zh-CN" altLang="en-US" sz="2400" dirty="0" smtClean="0">
              <a:solidFill>
                <a:srgbClr val="000000"/>
              </a:solidFill>
              <a:latin typeface="Verdana" panose="020B0604030504040204" pitchFamily="34" charset="0"/>
              <a:ea typeface="宋体" panose="02010600030101010101" pitchFamily="2" charset="-122"/>
              <a:sym typeface="+mn-ea"/>
            </a:endParaRPr>
          </a:p>
        </p:txBody>
      </p:sp>
      <p:sp>
        <p:nvSpPr>
          <p:cNvPr id="4" name="文本框 3"/>
          <p:cNvSpPr txBox="1"/>
          <p:nvPr/>
        </p:nvSpPr>
        <p:spPr>
          <a:xfrm>
            <a:off x="426085" y="480695"/>
            <a:ext cx="6203950" cy="634365"/>
          </a:xfrm>
          <a:prstGeom prst="rect">
            <a:avLst/>
          </a:prstGeom>
          <a:noFill/>
        </p:spPr>
        <p:txBody>
          <a:bodyPr wrap="square" lIns="0" tIns="0" rIns="0" bIns="0" rtlCol="0" anchor="t">
            <a:noAutofit/>
          </a:bodyPr>
          <a:p>
            <a:pPr indent="0"/>
            <a:r>
              <a:rPr lang="zh-CN" sz="4000">
                <a:effectLst>
                  <a:outerShdw blurRad="38100" dist="19050" dir="2700000" algn="tl" rotWithShape="0">
                    <a:schemeClr val="dk1">
                      <a:alpha val="40000"/>
                    </a:schemeClr>
                  </a:outerShdw>
                </a:effectLst>
                <a:ea typeface="宋体" panose="02010600030101010101" pitchFamily="2" charset="-122"/>
                <a:sym typeface="+mn-ea"/>
              </a:rPr>
              <a:t>职业人群体重管理</a:t>
            </a:r>
            <a:endParaRPr lang="zh-CN" altLang="en-US" sz="4000" dirty="0" smtClean="0">
              <a:solidFill>
                <a:srgbClr val="001965"/>
              </a:solidFill>
              <a:effectLst>
                <a:outerShdw blurRad="38100" dist="19050" dir="2700000" algn="tl" rotWithShape="0">
                  <a:schemeClr val="dk1">
                    <a:alpha val="40000"/>
                  </a:schemeClr>
                </a:outerShdw>
              </a:effectLst>
              <a:latin typeface="Verdana" panose="020B0604030504040204" pitchFamily="34" charset="0"/>
              <a:ea typeface="宋体" panose="02010600030101010101" pitchFamily="2" charset="-122"/>
              <a:sym typeface="+mn-ea"/>
            </a:endParaRPr>
          </a:p>
        </p:txBody>
      </p:sp>
      <p:pic>
        <p:nvPicPr>
          <p:cNvPr id="36" name="图片 36" descr="66e89bf492fb428eab0107ec5890231"/>
          <p:cNvPicPr>
            <a:picLocks noChangeAspect="1"/>
          </p:cNvPicPr>
          <p:nvPr/>
        </p:nvPicPr>
        <p:blipFill>
          <a:blip r:embed="rId1"/>
          <a:stretch>
            <a:fillRect/>
          </a:stretch>
        </p:blipFill>
        <p:spPr>
          <a:xfrm>
            <a:off x="768985" y="3133090"/>
            <a:ext cx="7606030" cy="346329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103" name="文本框 102"/>
          <p:cNvSpPr txBox="1"/>
          <p:nvPr/>
        </p:nvSpPr>
        <p:spPr>
          <a:xfrm>
            <a:off x="1595755" y="1657350"/>
            <a:ext cx="5080000" cy="549275"/>
          </a:xfrm>
          <a:prstGeom prst="rect">
            <a:avLst/>
          </a:prstGeom>
          <a:noFill/>
          <a:ln w="9525">
            <a:noFill/>
          </a:ln>
        </p:spPr>
        <p:txBody>
          <a:bodyPr>
            <a:noAutofit/>
          </a:bodyPr>
          <a:p>
            <a:pPr indent="0"/>
            <a:r>
              <a:rPr lang="zh-CN" sz="2000" b="1">
                <a:solidFill>
                  <a:srgbClr val="FF0000"/>
                </a:solidFill>
                <a:ea typeface="宋体" panose="02010600030101010101" pitchFamily="2" charset="-122"/>
              </a:rPr>
              <a:t>“轻食”很可能并不“轻”</a:t>
            </a:r>
            <a:endParaRPr lang="zh-CN" altLang="en-US" sz="2000" b="1">
              <a:solidFill>
                <a:srgbClr val="FF0000"/>
              </a:solidFill>
              <a:ea typeface="宋体" panose="02010600030101010101" pitchFamily="2" charset="-122"/>
            </a:endParaRPr>
          </a:p>
        </p:txBody>
      </p:sp>
      <p:sp>
        <p:nvSpPr>
          <p:cNvPr id="3" name="文本框 2"/>
          <p:cNvSpPr txBox="1"/>
          <p:nvPr/>
        </p:nvSpPr>
        <p:spPr>
          <a:xfrm>
            <a:off x="1100455" y="611505"/>
            <a:ext cx="5133340" cy="701040"/>
          </a:xfrm>
          <a:prstGeom prst="rect">
            <a:avLst/>
          </a:prstGeom>
          <a:noFill/>
        </p:spPr>
        <p:txBody>
          <a:bodyPr wrap="square" lIns="0" tIns="0" rIns="0" bIns="0" rtlCol="0">
            <a:spAutoFit/>
          </a:bodyPr>
          <a:p>
            <a:pPr indent="0" hangingPunct="0">
              <a:lnSpc>
                <a:spcPct val="114000"/>
              </a:lnSpc>
              <a:buClr>
                <a:srgbClr val="009FDA"/>
              </a:buClr>
              <a:buFont typeface="Verdana" panose="020B0604030504040204" pitchFamily="34" charset="0"/>
              <a:buNone/>
            </a:pPr>
            <a:r>
              <a:rPr lang="zh-CN" altLang="en-US" sz="4000" dirty="0" smtClean="0">
                <a:solidFill>
                  <a:srgbClr val="001965"/>
                </a:solidFill>
                <a:latin typeface="Verdana" panose="020B0604030504040204" pitchFamily="34" charset="0"/>
                <a:ea typeface="微软雅黑" panose="020B0503020204020204" pitchFamily="34" charset="-122"/>
              </a:rPr>
              <a:t>警惕轻食误区！</a:t>
            </a:r>
            <a:endParaRPr lang="zh-CN" altLang="en-US" sz="4000" dirty="0" smtClean="0">
              <a:solidFill>
                <a:srgbClr val="001965"/>
              </a:solidFill>
              <a:latin typeface="Verdana" panose="020B0604030504040204" pitchFamily="34" charset="0"/>
              <a:ea typeface="微软雅黑" panose="020B0503020204020204" pitchFamily="34" charset="-122"/>
            </a:endParaRPr>
          </a:p>
        </p:txBody>
      </p:sp>
      <p:sp>
        <p:nvSpPr>
          <p:cNvPr id="4" name="文本框 3"/>
          <p:cNvSpPr txBox="1"/>
          <p:nvPr/>
        </p:nvSpPr>
        <p:spPr>
          <a:xfrm>
            <a:off x="593090" y="2108835"/>
            <a:ext cx="6518910" cy="2957195"/>
          </a:xfrm>
          <a:prstGeom prst="rect">
            <a:avLst/>
          </a:prstGeom>
          <a:noFill/>
          <a:ln w="9525">
            <a:noFill/>
          </a:ln>
        </p:spPr>
        <p:txBody>
          <a:bodyPr>
            <a:noAutofit/>
          </a:bodyPr>
          <a:p>
            <a:pPr indent="0"/>
            <a:r>
              <a:rPr lang="zh-CN" sz="2400" b="0">
                <a:solidFill>
                  <a:srgbClr val="000000"/>
                </a:solidFill>
                <a:ea typeface="宋体" panose="02010600030101010101" pitchFamily="2" charset="-122"/>
              </a:rPr>
              <a:t>市面上很多“轻食”在食材种类和结构等方面并不合理，很难达到营养均衡后减重的目的。</a:t>
            </a:r>
            <a:endParaRPr lang="zh-CN" sz="2400" b="0">
              <a:solidFill>
                <a:srgbClr val="000000"/>
              </a:solidFill>
              <a:ea typeface="宋体" panose="02010600030101010101" pitchFamily="2" charset="-122"/>
            </a:endParaRPr>
          </a:p>
          <a:p>
            <a:pPr indent="0"/>
            <a:endParaRPr lang="zh-CN" sz="2400">
              <a:solidFill>
                <a:srgbClr val="000000"/>
              </a:solidFill>
              <a:ea typeface="宋体" panose="02010600030101010101" pitchFamily="2" charset="-122"/>
              <a:sym typeface="+mn-ea"/>
            </a:endParaRPr>
          </a:p>
          <a:p>
            <a:pPr indent="0"/>
            <a:r>
              <a:rPr lang="zh-CN" sz="2400">
                <a:solidFill>
                  <a:srgbClr val="000000"/>
                </a:solidFill>
                <a:ea typeface="宋体" panose="02010600030101010101" pitchFamily="2" charset="-122"/>
                <a:sym typeface="+mn-ea"/>
              </a:rPr>
              <a:t>也有些“轻食”，为了追求口味，商家会在里面放炸鸡块、炸猪排等煎炸肉类，或配不健康调味料，油、盐含量并不低。</a:t>
            </a:r>
            <a:endParaRPr lang="zh-CN" sz="2400">
              <a:solidFill>
                <a:srgbClr val="000000"/>
              </a:solidFill>
              <a:ea typeface="宋体" panose="02010600030101010101" pitchFamily="2" charset="-122"/>
              <a:sym typeface="+mn-ea"/>
            </a:endParaRPr>
          </a:p>
          <a:p>
            <a:pPr indent="0"/>
            <a:endParaRPr lang="zh-CN" sz="2400">
              <a:solidFill>
                <a:srgbClr val="000000"/>
              </a:solidFill>
              <a:ea typeface="宋体" panose="02010600030101010101" pitchFamily="2" charset="-122"/>
              <a:sym typeface="+mn-ea"/>
            </a:endParaRPr>
          </a:p>
          <a:p>
            <a:pPr indent="0"/>
            <a:r>
              <a:rPr lang="zh-CN" sz="2400">
                <a:solidFill>
                  <a:srgbClr val="000000"/>
                </a:solidFill>
                <a:ea typeface="宋体" panose="02010600030101010101" pitchFamily="2" charset="-122"/>
                <a:sym typeface="+mn-ea"/>
              </a:rPr>
              <a:t>有的轻食为了进一步降低食谱热量，用白花菜切碎替代米饭或其他粗粮，实际热量摄入不足。</a:t>
            </a:r>
            <a:endParaRPr lang="zh-CN" altLang="en-US" sz="2400" b="0">
              <a:solidFill>
                <a:srgbClr val="000000"/>
              </a:solidFill>
              <a:ea typeface="宋体" panose="02010600030101010101" pitchFamily="2" charset="-122"/>
            </a:endParaRPr>
          </a:p>
          <a:p>
            <a:pPr indent="0"/>
            <a:endParaRPr lang="zh-CN" altLang="en-US" sz="2400" b="0">
              <a:solidFill>
                <a:srgbClr val="000000"/>
              </a:solidFill>
              <a:ea typeface="宋体" panose="02010600030101010101" pitchFamily="2" charset="-122"/>
            </a:endParaRPr>
          </a:p>
        </p:txBody>
      </p:sp>
      <p:pic>
        <p:nvPicPr>
          <p:cNvPr id="47107" name="图片 4"/>
          <p:cNvPicPr>
            <a:picLocks noChangeAspect="1" noChangeArrowheads="1"/>
          </p:cNvPicPr>
          <p:nvPr/>
        </p:nvPicPr>
        <p:blipFill>
          <a:blip r:embed="rId1">
            <a:extLst>
              <a:ext uri="{28A0092B-C50C-407E-A947-70E740481C1C}">
                <a14:useLocalDpi xmlns:a14="http://schemas.microsoft.com/office/drawing/2010/main" val="0"/>
              </a:ext>
            </a:extLst>
          </a:blip>
          <a:srcRect l="4443" t="4343" r="67972" b="3364"/>
          <a:stretch>
            <a:fillRect/>
          </a:stretch>
        </p:blipFill>
        <p:spPr bwMode="auto">
          <a:xfrm>
            <a:off x="7112000" y="681990"/>
            <a:ext cx="1445260" cy="29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681673"/>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rcRect/>
          <a:stretch>
            <a:fillRect/>
          </a:stretch>
        </p:blipFill>
        <p:spPr>
          <a:xfrm>
            <a:off x="1242695" y="0"/>
            <a:ext cx="6898005" cy="685927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103" name="文本框 102"/>
          <p:cNvSpPr txBox="1"/>
          <p:nvPr/>
        </p:nvSpPr>
        <p:spPr>
          <a:xfrm>
            <a:off x="426085" y="1163955"/>
            <a:ext cx="6813550" cy="492760"/>
          </a:xfrm>
          <a:prstGeom prst="rect">
            <a:avLst/>
          </a:prstGeom>
          <a:noFill/>
          <a:ln w="9525">
            <a:noFill/>
          </a:ln>
        </p:spPr>
        <p:txBody>
          <a:bodyPr>
            <a:noAutofit/>
          </a:bodyPr>
          <a:p>
            <a:pPr indent="0"/>
            <a:r>
              <a:rPr lang="zh-CN" sz="2400" b="0">
                <a:solidFill>
                  <a:srgbClr val="000000"/>
                </a:solidFill>
                <a:ea typeface="宋体" panose="02010600030101010101" pitchFamily="2" charset="-122"/>
              </a:rPr>
              <a:t>过度节食不利于持续减重，应保持合理膳食</a:t>
            </a:r>
            <a:endParaRPr lang="zh-CN" sz="2400" b="0">
              <a:solidFill>
                <a:srgbClr val="000000"/>
              </a:solidFill>
              <a:ea typeface="宋体" panose="02010600030101010101" pitchFamily="2" charset="-122"/>
            </a:endParaRPr>
          </a:p>
          <a:p>
            <a:endParaRPr lang="zh-CN" altLang="en-US" sz="2400" b="0">
              <a:solidFill>
                <a:srgbClr val="000000"/>
              </a:solidFill>
              <a:ea typeface="宋体" panose="02010600030101010101" pitchFamily="2" charset="-122"/>
            </a:endParaRPr>
          </a:p>
        </p:txBody>
      </p:sp>
      <p:sp>
        <p:nvSpPr>
          <p:cNvPr id="4" name="文本框 3"/>
          <p:cNvSpPr txBox="1"/>
          <p:nvPr/>
        </p:nvSpPr>
        <p:spPr>
          <a:xfrm>
            <a:off x="426085" y="480695"/>
            <a:ext cx="6203950" cy="634365"/>
          </a:xfrm>
          <a:prstGeom prst="rect">
            <a:avLst/>
          </a:prstGeom>
          <a:noFill/>
        </p:spPr>
        <p:txBody>
          <a:bodyPr wrap="square" lIns="0" tIns="0" rIns="0" bIns="0" rtlCol="0" anchor="t">
            <a:noAutofit/>
          </a:bodyPr>
          <a:p>
            <a:pPr indent="0"/>
            <a:r>
              <a:rPr lang="zh-CN" sz="4000">
                <a:effectLst>
                  <a:outerShdw blurRad="38100" dist="19050" dir="2700000" algn="tl" rotWithShape="0">
                    <a:schemeClr val="dk1">
                      <a:alpha val="40000"/>
                    </a:schemeClr>
                  </a:outerShdw>
                </a:effectLst>
                <a:ea typeface="宋体" panose="02010600030101010101" pitchFamily="2" charset="-122"/>
                <a:sym typeface="+mn-ea"/>
              </a:rPr>
              <a:t>职业人群体重管理</a:t>
            </a:r>
            <a:endParaRPr lang="zh-CN" altLang="en-US" sz="4000" dirty="0" smtClean="0">
              <a:solidFill>
                <a:srgbClr val="001965"/>
              </a:solidFill>
              <a:effectLst>
                <a:outerShdw blurRad="38100" dist="19050" dir="2700000" algn="tl" rotWithShape="0">
                  <a:schemeClr val="dk1">
                    <a:alpha val="40000"/>
                  </a:schemeClr>
                </a:outerShdw>
              </a:effectLst>
              <a:latin typeface="Verdana" panose="020B0604030504040204" pitchFamily="34" charset="0"/>
              <a:ea typeface="宋体" panose="02010600030101010101" pitchFamily="2" charset="-122"/>
              <a:sym typeface="+mn-ea"/>
            </a:endParaRPr>
          </a:p>
        </p:txBody>
      </p:sp>
      <p:pic>
        <p:nvPicPr>
          <p:cNvPr id="3" name="图片 2"/>
          <p:cNvPicPr/>
          <p:nvPr/>
        </p:nvPicPr>
        <p:blipFill>
          <a:blip r:embed="rId1"/>
          <a:stretch>
            <a:fillRect/>
          </a:stretch>
        </p:blipFill>
        <p:spPr>
          <a:xfrm>
            <a:off x="937895" y="1708150"/>
            <a:ext cx="6229350" cy="459676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3" name="文本框 2"/>
          <p:cNvSpPr txBox="1"/>
          <p:nvPr/>
        </p:nvSpPr>
        <p:spPr>
          <a:xfrm>
            <a:off x="2760980" y="1795780"/>
            <a:ext cx="6076315" cy="3266440"/>
          </a:xfrm>
          <a:prstGeom prst="rect">
            <a:avLst/>
          </a:prstGeom>
          <a:noFill/>
          <a:ln w="9525">
            <a:noFill/>
          </a:ln>
        </p:spPr>
        <p:txBody>
          <a:bodyPr>
            <a:noAutofit/>
          </a:bodyPr>
          <a:p>
            <a:pPr indent="0"/>
            <a:r>
              <a:rPr lang="zh-CN" sz="2800" b="0">
                <a:ea typeface="宋体" panose="02010600030101010101" pitchFamily="2" charset="-122"/>
              </a:rPr>
              <a:t>超重的老年人恢复健康体重，有助于降低高血压、高血脂、高血糖及心血管疾病的患病风险；</a:t>
            </a:r>
            <a:endParaRPr lang="zh-CN" sz="2800" b="0">
              <a:ea typeface="宋体" panose="02010600030101010101" pitchFamily="2" charset="-122"/>
            </a:endParaRPr>
          </a:p>
          <a:p>
            <a:pPr indent="0"/>
            <a:r>
              <a:rPr lang="zh-CN" sz="2800" b="0">
                <a:ea typeface="宋体" panose="02010600030101010101" pitchFamily="2" charset="-122"/>
              </a:rPr>
              <a:t>过瘦的老年人适当增重有助于改善营养不良，免疫力低下等健康问题，同时也可以降低骨质疏松症、肌少症的发病率。</a:t>
            </a:r>
            <a:endParaRPr lang="zh-CN" altLang="en-US" sz="2800" b="0">
              <a:ea typeface="宋体" panose="02010600030101010101" pitchFamily="2" charset="-122"/>
            </a:endParaRPr>
          </a:p>
        </p:txBody>
      </p:sp>
      <p:pic>
        <p:nvPicPr>
          <p:cNvPr id="44037" name="图片 8"/>
          <p:cNvPicPr>
            <a:picLocks noChangeAspect="1" noChangeArrowheads="1"/>
          </p:cNvPicPr>
          <p:nvPr/>
        </p:nvPicPr>
        <p:blipFill>
          <a:blip r:embed="rId1">
            <a:extLst>
              <a:ext uri="{28A0092B-C50C-407E-A947-70E740481C1C}">
                <a14:useLocalDpi xmlns:a14="http://schemas.microsoft.com/office/drawing/2010/main" val="0"/>
              </a:ext>
            </a:extLst>
          </a:blip>
          <a:srcRect l="32594" t="9229" r="28876" b="18967"/>
          <a:stretch>
            <a:fillRect/>
          </a:stretch>
        </p:blipFill>
        <p:spPr bwMode="auto">
          <a:xfrm>
            <a:off x="608330" y="1694180"/>
            <a:ext cx="2039620" cy="274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31800" y="373380"/>
            <a:ext cx="4839335" cy="1202055"/>
          </a:xfrm>
          <a:prstGeom prst="rect">
            <a:avLst/>
          </a:prstGeom>
          <a:noFill/>
        </p:spPr>
        <p:txBody>
          <a:bodyPr wrap="square" lIns="0" tIns="0" rIns="0" bIns="0" rtlCol="0">
            <a:noAutofit/>
          </a:bodyPr>
          <a:p>
            <a:pPr indent="0" hangingPunct="0">
              <a:lnSpc>
                <a:spcPct val="114000"/>
              </a:lnSpc>
              <a:buClr>
                <a:srgbClr val="009FDA"/>
              </a:buClr>
              <a:buFont typeface="Verdana" panose="020B0604030504040204" pitchFamily="34" charset="0"/>
              <a:buNone/>
            </a:pPr>
            <a:r>
              <a:rPr lang="zh-CN" sz="4800">
                <a:ea typeface="宋体" panose="02010600030101010101" pitchFamily="2" charset="-122"/>
                <a:sym typeface="+mn-ea"/>
              </a:rPr>
              <a:t>老年人体重管理</a:t>
            </a:r>
            <a:endParaRPr lang="zh-CN" altLang="en-US" sz="4800" dirty="0" smtClean="0">
              <a:solidFill>
                <a:srgbClr val="001965"/>
              </a:solidFill>
              <a:latin typeface="Verdana" panose="020B0604030504040204" pitchFamily="34" charset="0"/>
              <a:ea typeface="宋体" panose="02010600030101010101" pitchFamily="2" charset="-122"/>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103" name="文本框 102"/>
          <p:cNvSpPr txBox="1"/>
          <p:nvPr/>
        </p:nvSpPr>
        <p:spPr>
          <a:xfrm>
            <a:off x="760095" y="1476375"/>
            <a:ext cx="5114290" cy="1481455"/>
          </a:xfrm>
          <a:prstGeom prst="rect">
            <a:avLst/>
          </a:prstGeom>
          <a:noFill/>
          <a:ln w="9525">
            <a:noFill/>
          </a:ln>
        </p:spPr>
        <p:txBody>
          <a:bodyPr>
            <a:noAutofit/>
          </a:bodyPr>
          <a:p>
            <a:pPr indent="0"/>
            <a:endParaRPr lang="zh-CN" sz="1800" b="0">
              <a:ea typeface="宋体" panose="02010600030101010101" pitchFamily="2" charset="-122"/>
            </a:endParaRPr>
          </a:p>
          <a:p>
            <a:pPr indent="0"/>
            <a:r>
              <a:rPr lang="zh-CN" sz="2800" b="0">
                <a:ea typeface="宋体" panose="02010600030101010101" pitchFamily="2" charset="-122"/>
              </a:rPr>
              <a:t>1、</a:t>
            </a:r>
            <a:r>
              <a:rPr lang="zh-CN" sz="2800" b="1">
                <a:ea typeface="宋体" panose="02010600030101010101" pitchFamily="2" charset="-122"/>
              </a:rPr>
              <a:t>吃动平衡</a:t>
            </a:r>
            <a:endParaRPr lang="zh-CN" sz="1600" b="1">
              <a:ea typeface="宋体" panose="02010600030101010101" pitchFamily="2" charset="-122"/>
            </a:endParaRPr>
          </a:p>
          <a:p>
            <a:pPr indent="0"/>
            <a:r>
              <a:rPr lang="zh-CN" sz="1800" b="0">
                <a:ea typeface="宋体" panose="02010600030101010101" pitchFamily="2" charset="-122"/>
              </a:rPr>
              <a:t></a:t>
            </a:r>
            <a:endParaRPr lang="zh-CN" sz="1800" b="0">
              <a:ea typeface="宋体" panose="02010600030101010101" pitchFamily="2" charset="-122"/>
            </a:endParaRPr>
          </a:p>
          <a:p>
            <a:pPr indent="0"/>
            <a:endParaRPr lang="zh-CN" sz="1800" b="0">
              <a:ea typeface="宋体" panose="02010600030101010101" pitchFamily="2" charset="-122"/>
            </a:endParaRPr>
          </a:p>
          <a:p>
            <a:pPr indent="0"/>
            <a:endParaRPr lang="zh-CN" sz="1800" b="0">
              <a:ea typeface="宋体" panose="02010600030101010101" pitchFamily="2" charset="-122"/>
            </a:endParaRPr>
          </a:p>
          <a:p>
            <a:pPr indent="0"/>
            <a:endParaRPr lang="zh-CN" sz="1800" b="0">
              <a:ea typeface="宋体" panose="02010600030101010101" pitchFamily="2" charset="-122"/>
            </a:endParaRPr>
          </a:p>
          <a:p>
            <a:pPr indent="0"/>
            <a:endParaRPr lang="zh-CN" sz="1800" b="0">
              <a:ea typeface="宋体" panose="02010600030101010101" pitchFamily="2" charset="-122"/>
            </a:endParaRPr>
          </a:p>
          <a:p>
            <a:endParaRPr lang="zh-CN" altLang="en-US" sz="7200" b="0">
              <a:ea typeface="宋体" panose="02010600030101010101" pitchFamily="2" charset="-122"/>
            </a:endParaRPr>
          </a:p>
        </p:txBody>
      </p:sp>
      <p:sp>
        <p:nvSpPr>
          <p:cNvPr id="3" name="文本框 2"/>
          <p:cNvSpPr txBox="1"/>
          <p:nvPr/>
        </p:nvSpPr>
        <p:spPr>
          <a:xfrm>
            <a:off x="766445" y="358140"/>
            <a:ext cx="4572000" cy="701040"/>
          </a:xfrm>
          <a:prstGeom prst="rect">
            <a:avLst/>
          </a:prstGeom>
          <a:noFill/>
        </p:spPr>
        <p:txBody>
          <a:bodyPr wrap="square" lIns="0" tIns="0" rIns="0" bIns="0" rtlCol="0" anchor="t">
            <a:spAutoFit/>
          </a:bodyPr>
          <a:p>
            <a:pPr indent="0" hangingPunct="0">
              <a:lnSpc>
                <a:spcPct val="114000"/>
              </a:lnSpc>
              <a:buClr>
                <a:srgbClr val="009FDA"/>
              </a:buClr>
              <a:buFont typeface="Verdana" panose="020B0604030504040204" pitchFamily="34" charset="0"/>
              <a:buNone/>
            </a:pPr>
            <a:r>
              <a:rPr lang="zh-CN" sz="4000">
                <a:ea typeface="宋体" panose="02010600030101010101" pitchFamily="2" charset="-122"/>
                <a:sym typeface="+mn-ea"/>
              </a:rPr>
              <a:t>老年人体重管理</a:t>
            </a:r>
            <a:endParaRPr lang="zh-CN" altLang="en-US" sz="4000" dirty="0" smtClean="0">
              <a:solidFill>
                <a:srgbClr val="001965"/>
              </a:solidFill>
              <a:latin typeface="Verdana" panose="020B0604030504040204" pitchFamily="34" charset="0"/>
              <a:ea typeface="宋体" panose="02010600030101010101" pitchFamily="2" charset="-122"/>
              <a:sym typeface="+mn-ea"/>
            </a:endParaRPr>
          </a:p>
        </p:txBody>
      </p:sp>
      <p:grpSp>
        <p:nvGrpSpPr>
          <p:cNvPr id="39942" name="组合 3"/>
          <p:cNvGrpSpPr/>
          <p:nvPr/>
        </p:nvGrpSpPr>
        <p:grpSpPr bwMode="auto">
          <a:xfrm>
            <a:off x="5880787" y="1188979"/>
            <a:ext cx="2735262" cy="2239963"/>
            <a:chOff x="900113" y="1517650"/>
            <a:chExt cx="2735783" cy="2239361"/>
          </a:xfrm>
        </p:grpSpPr>
        <p:sp>
          <p:nvSpPr>
            <p:cNvPr id="39946" name="TextBox 5"/>
            <p:cNvSpPr txBox="1">
              <a:spLocks noChangeArrowheads="1"/>
            </p:cNvSpPr>
            <p:nvPr/>
          </p:nvSpPr>
          <p:spPr bwMode="auto">
            <a:xfrm>
              <a:off x="900113" y="3356992"/>
              <a:ext cx="2735783" cy="40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0"/>
                </a:spcBef>
                <a:buFontTx/>
                <a:buNone/>
              </a:pPr>
              <a:r>
                <a:rPr lang="zh-CN" altLang="en-US" dirty="0">
                  <a:latin typeface="+mj-lt"/>
                  <a:ea typeface="+mj-ea"/>
                </a:rPr>
                <a:t>控制总热量，平衡饮食</a:t>
              </a:r>
              <a:endParaRPr lang="zh-CN" altLang="en-US" dirty="0">
                <a:latin typeface="+mj-lt"/>
                <a:ea typeface="+mj-ea"/>
              </a:endParaRPr>
            </a:p>
          </p:txBody>
        </p:sp>
        <p:pic>
          <p:nvPicPr>
            <p:cNvPr id="39947"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8376" y="1517650"/>
              <a:ext cx="224948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39" name="组合 4"/>
          <p:cNvGrpSpPr/>
          <p:nvPr/>
        </p:nvGrpSpPr>
        <p:grpSpPr bwMode="auto">
          <a:xfrm>
            <a:off x="5952859" y="4051559"/>
            <a:ext cx="2592388" cy="2144713"/>
            <a:chOff x="3519536" y="1613038"/>
            <a:chExt cx="2592288" cy="2144064"/>
          </a:xfrm>
        </p:grpSpPr>
        <p:sp>
          <p:nvSpPr>
            <p:cNvPr id="39952" name="TextBox 9"/>
            <p:cNvSpPr txBox="1">
              <a:spLocks noChangeArrowheads="1"/>
            </p:cNvSpPr>
            <p:nvPr/>
          </p:nvSpPr>
          <p:spPr bwMode="auto">
            <a:xfrm>
              <a:off x="3519536" y="3356992"/>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0"/>
                </a:spcBef>
                <a:buFontTx/>
                <a:buNone/>
              </a:pPr>
              <a:r>
                <a:rPr lang="zh-CN" altLang="en-US">
                  <a:latin typeface="+mj-lt"/>
                  <a:ea typeface="+mj-ea"/>
                </a:rPr>
                <a:t>制定可行的运动方案</a:t>
              </a:r>
              <a:endParaRPr lang="zh-CN" altLang="en-US">
                <a:latin typeface="+mj-lt"/>
                <a:ea typeface="+mj-ea"/>
              </a:endParaRPr>
            </a:p>
          </p:txBody>
        </p:sp>
        <p:pic>
          <p:nvPicPr>
            <p:cNvPr id="39953" name="图片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059" y="1613038"/>
              <a:ext cx="131603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760095" y="2775585"/>
            <a:ext cx="4578350" cy="315912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2400">
                <a:latin typeface="Arial" panose="020B0604020202020204" pitchFamily="34" charset="0"/>
                <a:ea typeface="微软雅黑" panose="020B0503020204020204" pitchFamily="34" charset="-122"/>
              </a:rPr>
              <a:t>2、保持肌肉力量与平衡能力</a:t>
            </a:r>
            <a:endParaRPr lang="zh-CN" altLang="en-US" sz="2400">
              <a:latin typeface="Arial" panose="020B0604020202020204" pitchFamily="34" charset="0"/>
              <a:ea typeface="微软雅黑" panose="020B0503020204020204" pitchFamily="34" charset="-122"/>
            </a:endParaRPr>
          </a:p>
          <a:p>
            <a:pPr algn="l"/>
            <a:endParaRPr lang="zh-CN" altLang="en-US" sz="2400">
              <a:latin typeface="Arial" panose="020B0604020202020204" pitchFamily="34" charset="0"/>
              <a:ea typeface="微软雅黑" panose="020B0503020204020204" pitchFamily="34" charset="-122"/>
            </a:endParaRPr>
          </a:p>
          <a:p>
            <a:pPr algn="l"/>
            <a:r>
              <a:rPr lang="zh-CN" altLang="en-US" sz="2400">
                <a:latin typeface="Arial" panose="020B0604020202020204" pitchFamily="34" charset="0"/>
                <a:ea typeface="微软雅黑" panose="020B0503020204020204" pitchFamily="34" charset="-122"/>
              </a:rPr>
              <a:t>老年人健康体重不能仅关注BMI指数，苛求体重和身材如年轻人一样。相较而言，老年人群体延缓肌肉的衰减、保持肌肉力量与平衡能力，对维持老年人自理能力、活动能力和健康状况极为重要。</a:t>
            </a:r>
            <a:endParaRPr lang="zh-CN" altLang="en-US" sz="2400">
              <a:latin typeface="Arial" panose="020B0604020202020204" pitchFamily="34" charset="0"/>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pic>
        <p:nvPicPr>
          <p:cNvPr id="8" name="图片 7"/>
          <p:cNvPicPr>
            <a:picLocks noChangeAspect="1"/>
          </p:cNvPicPr>
          <p:nvPr/>
        </p:nvPicPr>
        <p:blipFill>
          <a:blip r:embed="rId1" cstate="hqprint"/>
          <a:stretch>
            <a:fillRect/>
          </a:stretch>
        </p:blipFill>
        <p:spPr>
          <a:xfrm>
            <a:off x="108973" y="1825657"/>
            <a:ext cx="1930498" cy="3549690"/>
          </a:xfrm>
          <a:prstGeom prst="rect">
            <a:avLst/>
          </a:prstGeom>
        </p:spPr>
      </p:pic>
      <p:sp>
        <p:nvSpPr>
          <p:cNvPr id="6" name="内容占位符 2"/>
          <p:cNvSpPr txBox="1"/>
          <p:nvPr/>
        </p:nvSpPr>
        <p:spPr>
          <a:xfrm>
            <a:off x="1670685" y="1992630"/>
            <a:ext cx="7376795" cy="3206750"/>
          </a:xfrm>
          <a:prstGeom prst="rect">
            <a:avLst/>
          </a:prstGeom>
        </p:spPr>
        <p:txBody>
          <a:bodyPr wrap="square">
            <a:noAutofit/>
          </a:bodyPr>
          <a:lstStyle>
            <a:lvl1pPr marL="353695" indent="-353695" algn="l" rtl="0" fontAlgn="base" hangingPunct="0">
              <a:lnSpc>
                <a:spcPct val="114000"/>
              </a:lnSpc>
              <a:spcBef>
                <a:spcPct val="20000"/>
              </a:spcBef>
              <a:spcAft>
                <a:spcPct val="0"/>
              </a:spcAft>
              <a:buClr>
                <a:srgbClr val="009FDA"/>
              </a:buClr>
              <a:buFont typeface="Verdana" panose="020B0604030504040204" pitchFamily="34" charset="0"/>
              <a:buChar char="•"/>
              <a:defRPr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1pPr>
            <a:lvl2pPr marL="715645" indent="-361950" algn="l" rtl="0" fontAlgn="base" hangingPunct="0">
              <a:lnSpc>
                <a:spcPct val="114000"/>
              </a:lnSpc>
              <a:spcBef>
                <a:spcPct val="20000"/>
              </a:spcBef>
              <a:spcAft>
                <a:spcPct val="0"/>
              </a:spcAft>
              <a:buClr>
                <a:srgbClr val="001965"/>
              </a:buClr>
              <a:buFont typeface="Verdana" panose="020B0604030504040204" pitchFamily="34" charset="0"/>
              <a:buChar char="•"/>
              <a:defRPr sz="2135"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2pPr>
            <a:lvl3pPr marL="1077595" indent="-361950" algn="l" rtl="0" fontAlgn="base" hangingPunct="0">
              <a:lnSpc>
                <a:spcPct val="114000"/>
              </a:lnSpc>
              <a:spcBef>
                <a:spcPct val="20000"/>
              </a:spcBef>
              <a:spcAft>
                <a:spcPct val="0"/>
              </a:spcAft>
              <a:buClr>
                <a:srgbClr val="E64A0E"/>
              </a:buClr>
              <a:buFont typeface="Verdana" panose="020B0604030504040204" pitchFamily="34" charset="0"/>
              <a:buChar char="•"/>
              <a:defRPr sz="1865"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3pPr>
            <a:lvl4pPr marL="1314450" indent="-236855" algn="l" rtl="0" fontAlgn="base" hangingPunct="0">
              <a:lnSpc>
                <a:spcPct val="114000"/>
              </a:lnSpc>
              <a:spcBef>
                <a:spcPct val="20000"/>
              </a:spcBef>
              <a:spcAft>
                <a:spcPct val="0"/>
              </a:spcAft>
              <a:buClr>
                <a:srgbClr val="82786F"/>
              </a:buClr>
              <a:buFont typeface="Verdana" panose="020B0604030504040204" pitchFamily="34" charset="0"/>
              <a:buChar char="•"/>
              <a:defRPr sz="1600"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4pPr>
            <a:lvl5pPr marL="1676400" indent="-245745" algn="l" rtl="0" fontAlgn="base" hangingPunct="0">
              <a:lnSpc>
                <a:spcPct val="114000"/>
              </a:lnSpc>
              <a:spcBef>
                <a:spcPct val="20000"/>
              </a:spcBef>
              <a:spcAft>
                <a:spcPct val="0"/>
              </a:spcAft>
              <a:buClr>
                <a:srgbClr val="001965"/>
              </a:buClr>
              <a:buFont typeface="Verdana" panose="020B0604030504040204" pitchFamily="34" charset="0"/>
              <a:buChar char="•"/>
              <a:defRPr sz="1465" kern="1200" baseline="0">
                <a:solidFill>
                  <a:srgbClr val="001965"/>
                </a:solidFill>
                <a:latin typeface="Verdana" panose="020B0604030504040204" pitchFamily="34" charset="0"/>
                <a:ea typeface="微软雅黑" panose="020B0503020204020204" pitchFamily="34" charset="-122"/>
                <a:cs typeface="Verdana" panose="020B0604030504040204" pitchFamily="34" charset="0"/>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spcBef>
                <a:spcPts val="1800"/>
              </a:spcBef>
              <a:buNone/>
            </a:pPr>
            <a:r>
              <a:rPr lang="zh-CN" altLang="en-US" sz="2800" b="1" dirty="0"/>
              <a:t>肥胖人群的综合管理记住三句话：</a:t>
            </a:r>
            <a:endParaRPr lang="en-US" altLang="zh-CN" sz="2200" b="1" dirty="0"/>
          </a:p>
          <a:p>
            <a:pPr>
              <a:spcBef>
                <a:spcPts val="1800"/>
              </a:spcBef>
            </a:pPr>
            <a:r>
              <a:rPr lang="zh-CN" sz="2800" dirty="0"/>
              <a:t>控制体重的同时，关注腰围</a:t>
            </a:r>
            <a:endParaRPr lang="zh-CN" altLang="en-US" sz="2800" dirty="0"/>
          </a:p>
          <a:p>
            <a:pPr>
              <a:spcBef>
                <a:spcPts val="1800"/>
              </a:spcBef>
            </a:pPr>
            <a:r>
              <a:rPr lang="zh-CN" altLang="en-US" sz="2800" dirty="0"/>
              <a:t>综合管理需坚持科学饮食、合理运动，吃动结合</a:t>
            </a:r>
            <a:endParaRPr lang="zh-CN" altLang="en-US" sz="2800" dirty="0"/>
          </a:p>
          <a:p>
            <a:pPr>
              <a:spcBef>
                <a:spcPts val="1800"/>
              </a:spcBef>
            </a:pPr>
            <a:r>
              <a:rPr lang="zh-CN" sz="2800" dirty="0"/>
              <a:t>树立信心，长期坚持</a:t>
            </a:r>
            <a:endParaRPr lang="zh-CN" sz="2800" dirty="0"/>
          </a:p>
        </p:txBody>
      </p:sp>
      <p:sp>
        <p:nvSpPr>
          <p:cNvPr id="3" name="标题 1"/>
          <p:cNvSpPr>
            <a:spLocks noGrp="1"/>
          </p:cNvSpPr>
          <p:nvPr/>
        </p:nvSpPr>
        <p:spPr>
          <a:xfrm>
            <a:off x="719154" y="430027"/>
            <a:ext cx="8509000" cy="520700"/>
          </a:xfrm>
          <a:prstGeom prst="rect">
            <a:avLst/>
          </a:prstGeom>
          <a:noFill/>
          <a:ln>
            <a:noFill/>
          </a:ln>
        </p:spPr>
        <p:txBody>
          <a:bodyPr vert="horz" wrap="square" lIns="0" tIns="0" rIns="0" bIns="0" numCol="1" anchor="ctr" anchorCtr="0" compatLnSpc="1"/>
          <a:lstStyle>
            <a:lvl1pPr algn="l" rtl="0" fontAlgn="base" hangingPunct="0">
              <a:spcBef>
                <a:spcPct val="0"/>
              </a:spcBef>
              <a:spcAft>
                <a:spcPct val="0"/>
              </a:spcAft>
              <a:defRPr sz="2400" b="1" kern="1200" baseline="0">
                <a:solidFill>
                  <a:schemeClr val="bg1"/>
                </a:solidFill>
                <a:latin typeface="Verdana" panose="020B0604030504040204" pitchFamily="34" charset="0"/>
                <a:ea typeface="微软雅黑" panose="020B0503020204020204" pitchFamily="34" charset="-122"/>
                <a:cs typeface="Verdana" panose="020B0604030504040204" pitchFamily="34" charset="0"/>
              </a:defRPr>
            </a:lvl1pPr>
            <a:lvl2pPr algn="l" rtl="0" fontAlgn="base">
              <a:spcBef>
                <a:spcPct val="0"/>
              </a:spcBef>
              <a:spcAft>
                <a:spcPct val="0"/>
              </a:spcAft>
              <a:defRPr sz="3200" b="1">
                <a:solidFill>
                  <a:schemeClr val="accent2"/>
                </a:solidFill>
                <a:latin typeface="Verdana" panose="020B0604030504040204" pitchFamily="34" charset="0"/>
              </a:defRPr>
            </a:lvl2pPr>
            <a:lvl3pPr algn="l" rtl="0" fontAlgn="base">
              <a:spcBef>
                <a:spcPct val="0"/>
              </a:spcBef>
              <a:spcAft>
                <a:spcPct val="0"/>
              </a:spcAft>
              <a:defRPr sz="3200" b="1">
                <a:solidFill>
                  <a:schemeClr val="accent2"/>
                </a:solidFill>
                <a:latin typeface="Verdana" panose="020B0604030504040204" pitchFamily="34" charset="0"/>
              </a:defRPr>
            </a:lvl3pPr>
            <a:lvl4pPr algn="l" rtl="0" fontAlgn="base">
              <a:spcBef>
                <a:spcPct val="0"/>
              </a:spcBef>
              <a:spcAft>
                <a:spcPct val="0"/>
              </a:spcAft>
              <a:defRPr sz="3200" b="1">
                <a:solidFill>
                  <a:schemeClr val="accent2"/>
                </a:solidFill>
                <a:latin typeface="Verdana" panose="020B0604030504040204" pitchFamily="34" charset="0"/>
              </a:defRPr>
            </a:lvl4pPr>
            <a:lvl5pPr algn="l" rtl="0" fontAlgn="base">
              <a:spcBef>
                <a:spcPct val="0"/>
              </a:spcBef>
              <a:spcAft>
                <a:spcPct val="0"/>
              </a:spcAft>
              <a:defRPr sz="3200" b="1">
                <a:solidFill>
                  <a:schemeClr val="accent2"/>
                </a:solidFill>
                <a:latin typeface="Verdana" panose="020B0604030504040204" pitchFamily="34" charset="0"/>
              </a:defRPr>
            </a:lvl5pPr>
            <a:lvl6pPr marL="609600" algn="l" rtl="0" fontAlgn="base">
              <a:spcBef>
                <a:spcPct val="0"/>
              </a:spcBef>
              <a:spcAft>
                <a:spcPct val="0"/>
              </a:spcAft>
              <a:defRPr sz="3200" b="1">
                <a:solidFill>
                  <a:schemeClr val="accent2"/>
                </a:solidFill>
                <a:latin typeface="Verdana" panose="020B0604030504040204" pitchFamily="34" charset="0"/>
              </a:defRPr>
            </a:lvl6pPr>
            <a:lvl7pPr marL="1219200" algn="l" rtl="0" fontAlgn="base">
              <a:spcBef>
                <a:spcPct val="0"/>
              </a:spcBef>
              <a:spcAft>
                <a:spcPct val="0"/>
              </a:spcAft>
              <a:defRPr sz="3200" b="1">
                <a:solidFill>
                  <a:schemeClr val="accent2"/>
                </a:solidFill>
                <a:latin typeface="Verdana" panose="020B0604030504040204" pitchFamily="34" charset="0"/>
              </a:defRPr>
            </a:lvl7pPr>
            <a:lvl8pPr marL="1828800" algn="l" rtl="0" fontAlgn="base">
              <a:spcBef>
                <a:spcPct val="0"/>
              </a:spcBef>
              <a:spcAft>
                <a:spcPct val="0"/>
              </a:spcAft>
              <a:defRPr sz="3200" b="1">
                <a:solidFill>
                  <a:schemeClr val="accent2"/>
                </a:solidFill>
                <a:latin typeface="Verdana" panose="020B0604030504040204" pitchFamily="34" charset="0"/>
              </a:defRPr>
            </a:lvl8pPr>
            <a:lvl9pPr marL="2438400" algn="l" rtl="0" fontAlgn="base">
              <a:spcBef>
                <a:spcPct val="0"/>
              </a:spcBef>
              <a:spcAft>
                <a:spcPct val="0"/>
              </a:spcAft>
              <a:defRPr sz="3200" b="1">
                <a:solidFill>
                  <a:schemeClr val="accent2"/>
                </a:solidFill>
                <a:latin typeface="Verdana" panose="020B0604030504040204" pitchFamily="34" charset="0"/>
              </a:defRPr>
            </a:lvl9pPr>
          </a:lstStyle>
          <a:p>
            <a:r>
              <a:rPr lang="zh-CN" altLang="en-US" dirty="0"/>
              <a:t>知识点总结</a:t>
            </a:r>
            <a:endParaRPr lang="zh-CN" altLang="en-US" dirty="0"/>
          </a:p>
        </p:txBody>
      </p:sp>
      <p:sp>
        <p:nvSpPr>
          <p:cNvPr id="4" name="标题 1"/>
          <p:cNvSpPr>
            <a:spLocks noGrp="1"/>
          </p:cNvSpPr>
          <p:nvPr/>
        </p:nvSpPr>
        <p:spPr>
          <a:xfrm>
            <a:off x="317500" y="556895"/>
            <a:ext cx="8530590" cy="679450"/>
          </a:xfrm>
          <a:prstGeom prst="rect">
            <a:avLst/>
          </a:prstGeom>
          <a:solidFill>
            <a:srgbClr val="00B0F0"/>
          </a:solidFill>
          <a:ln>
            <a:noFill/>
          </a:ln>
        </p:spPr>
        <p:txBody>
          <a:bodyPr vert="horz" wrap="square" lIns="0" tIns="0" rIns="0" bIns="0" numCol="1" anchor="ctr" anchorCtr="0" compatLnSpc="1"/>
          <a:lstStyle>
            <a:lvl1pPr algn="l" rtl="0" fontAlgn="base" hangingPunct="0">
              <a:spcBef>
                <a:spcPct val="0"/>
              </a:spcBef>
              <a:spcAft>
                <a:spcPct val="0"/>
              </a:spcAft>
              <a:defRPr sz="2400" b="1" kern="1200" baseline="0">
                <a:solidFill>
                  <a:schemeClr val="bg1"/>
                </a:solidFill>
                <a:latin typeface="Verdana" panose="020B0604030504040204" pitchFamily="34" charset="0"/>
                <a:ea typeface="微软雅黑" panose="020B0503020204020204" pitchFamily="34" charset="-122"/>
                <a:cs typeface="Verdana" panose="020B0604030504040204" pitchFamily="34" charset="0"/>
              </a:defRPr>
            </a:lvl1pPr>
            <a:lvl2pPr algn="l" rtl="0" fontAlgn="base">
              <a:spcBef>
                <a:spcPct val="0"/>
              </a:spcBef>
              <a:spcAft>
                <a:spcPct val="0"/>
              </a:spcAft>
              <a:defRPr sz="3200" b="1">
                <a:solidFill>
                  <a:schemeClr val="accent2"/>
                </a:solidFill>
                <a:latin typeface="Verdana" panose="020B0604030504040204" pitchFamily="34" charset="0"/>
              </a:defRPr>
            </a:lvl2pPr>
            <a:lvl3pPr algn="l" rtl="0" fontAlgn="base">
              <a:spcBef>
                <a:spcPct val="0"/>
              </a:spcBef>
              <a:spcAft>
                <a:spcPct val="0"/>
              </a:spcAft>
              <a:defRPr sz="3200" b="1">
                <a:solidFill>
                  <a:schemeClr val="accent2"/>
                </a:solidFill>
                <a:latin typeface="Verdana" panose="020B0604030504040204" pitchFamily="34" charset="0"/>
              </a:defRPr>
            </a:lvl3pPr>
            <a:lvl4pPr algn="l" rtl="0" fontAlgn="base">
              <a:spcBef>
                <a:spcPct val="0"/>
              </a:spcBef>
              <a:spcAft>
                <a:spcPct val="0"/>
              </a:spcAft>
              <a:defRPr sz="3200" b="1">
                <a:solidFill>
                  <a:schemeClr val="accent2"/>
                </a:solidFill>
                <a:latin typeface="Verdana" panose="020B0604030504040204" pitchFamily="34" charset="0"/>
              </a:defRPr>
            </a:lvl4pPr>
            <a:lvl5pPr algn="l" rtl="0" fontAlgn="base">
              <a:spcBef>
                <a:spcPct val="0"/>
              </a:spcBef>
              <a:spcAft>
                <a:spcPct val="0"/>
              </a:spcAft>
              <a:defRPr sz="3200" b="1">
                <a:solidFill>
                  <a:schemeClr val="accent2"/>
                </a:solidFill>
                <a:latin typeface="Verdana" panose="020B0604030504040204" pitchFamily="34" charset="0"/>
              </a:defRPr>
            </a:lvl5pPr>
            <a:lvl6pPr marL="609600" algn="l" rtl="0" fontAlgn="base">
              <a:spcBef>
                <a:spcPct val="0"/>
              </a:spcBef>
              <a:spcAft>
                <a:spcPct val="0"/>
              </a:spcAft>
              <a:defRPr sz="3200" b="1">
                <a:solidFill>
                  <a:schemeClr val="accent2"/>
                </a:solidFill>
                <a:latin typeface="Verdana" panose="020B0604030504040204" pitchFamily="34" charset="0"/>
              </a:defRPr>
            </a:lvl6pPr>
            <a:lvl7pPr marL="1219200" algn="l" rtl="0" fontAlgn="base">
              <a:spcBef>
                <a:spcPct val="0"/>
              </a:spcBef>
              <a:spcAft>
                <a:spcPct val="0"/>
              </a:spcAft>
              <a:defRPr sz="3200" b="1">
                <a:solidFill>
                  <a:schemeClr val="accent2"/>
                </a:solidFill>
                <a:latin typeface="Verdana" panose="020B0604030504040204" pitchFamily="34" charset="0"/>
              </a:defRPr>
            </a:lvl7pPr>
            <a:lvl8pPr marL="1828800" algn="l" rtl="0" fontAlgn="base">
              <a:spcBef>
                <a:spcPct val="0"/>
              </a:spcBef>
              <a:spcAft>
                <a:spcPct val="0"/>
              </a:spcAft>
              <a:defRPr sz="3200" b="1">
                <a:solidFill>
                  <a:schemeClr val="accent2"/>
                </a:solidFill>
                <a:latin typeface="Verdana" panose="020B0604030504040204" pitchFamily="34" charset="0"/>
              </a:defRPr>
            </a:lvl8pPr>
            <a:lvl9pPr marL="2438400" algn="l" rtl="0" fontAlgn="base">
              <a:spcBef>
                <a:spcPct val="0"/>
              </a:spcBef>
              <a:spcAft>
                <a:spcPct val="0"/>
              </a:spcAft>
              <a:defRPr sz="3200" b="1">
                <a:solidFill>
                  <a:schemeClr val="accent2"/>
                </a:solidFill>
                <a:latin typeface="Verdana" panose="020B0604030504040204" pitchFamily="34" charset="0"/>
              </a:defRPr>
            </a:lvl9pPr>
          </a:lstStyle>
          <a:p>
            <a:r>
              <a:rPr lang="zh-CN" altLang="en-US" dirty="0"/>
              <a:t>知识点总结</a:t>
            </a:r>
            <a:endParaRPr lang="zh-CN"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 name="图片 1"/>
          <p:cNvPicPr>
            <a:picLocks noChangeAspect="1"/>
          </p:cNvPicPr>
          <p:nvPr/>
        </p:nvPicPr>
        <p:blipFill>
          <a:blip r:embed="rId1"/>
          <a:stretch>
            <a:fillRect/>
          </a:stretch>
        </p:blipFill>
        <p:spPr>
          <a:xfrm>
            <a:off x="1073150" y="1015365"/>
            <a:ext cx="6997700" cy="4658360"/>
          </a:xfrm>
          <a:prstGeom prst="rect">
            <a:avLst/>
          </a:prstGeom>
        </p:spPr>
      </p:pic>
      <p:sp>
        <p:nvSpPr>
          <p:cNvPr id="4" name="文本框 3"/>
          <p:cNvSpPr txBox="1"/>
          <p:nvPr/>
        </p:nvSpPr>
        <p:spPr>
          <a:xfrm>
            <a:off x="4572000" y="2009140"/>
            <a:ext cx="711200" cy="3202305"/>
          </a:xfrm>
          <a:prstGeom prst="rect">
            <a:avLst/>
          </a:prstGeom>
        </p:spPr>
        <p:txBody>
          <a:bodyPr vert="eaVert">
            <a:noAutofit/>
            <a:extLst>
              <a:ext uri="{4A0BC546-FE56-4ADE-93B0-CB8AF2F6F144}">
                <wpsdc:textFrameExt xmlns:wpsdc="http://www.wps.cn/officeDocument/2022/drawingmlCustomData" type="sub-title"/>
              </a:ext>
            </a:extLst>
          </a:bodyPr>
          <a:p>
            <a:pPr algn="l"/>
            <a:r>
              <a:rPr lang="en-US" altLang="zh-CN" sz="2400" spc="200">
                <a:latin typeface="Arial" panose="020B0604020202020204" pitchFamily="34" charset="0"/>
                <a:ea typeface="微软雅黑" panose="020B0503020204020204" pitchFamily="34" charset="-122"/>
              </a:rPr>
              <a:t> </a:t>
            </a:r>
            <a:r>
              <a:rPr lang="en-US" altLang="zh-CN" sz="3600" spc="200">
                <a:latin typeface="Arial" panose="020B0604020202020204" pitchFamily="34" charset="0"/>
                <a:ea typeface="微软雅黑" panose="020B0503020204020204" pitchFamily="34" charset="-122"/>
              </a:rPr>
              <a:t> </a:t>
            </a:r>
            <a:r>
              <a:rPr lang="zh-CN" altLang="en-US" sz="3600" spc="200">
                <a:latin typeface="Arial" panose="020B0604020202020204" pitchFamily="34" charset="0"/>
                <a:ea typeface="微软雅黑" panose="020B0503020204020204" pitchFamily="34" charset="-122"/>
              </a:rPr>
              <a:t>谢</a:t>
            </a:r>
            <a:r>
              <a:rPr lang="en-US" altLang="zh-CN" sz="3600" spc="200">
                <a:latin typeface="Arial" panose="020B0604020202020204" pitchFamily="34" charset="0"/>
                <a:ea typeface="微软雅黑" panose="020B0503020204020204" pitchFamily="34" charset="-122"/>
              </a:rPr>
              <a:t>       </a:t>
            </a:r>
            <a:r>
              <a:rPr lang="zh-CN" altLang="en-US" sz="3600" spc="200">
                <a:latin typeface="Arial" panose="020B0604020202020204" pitchFamily="34" charset="0"/>
                <a:ea typeface="微软雅黑" panose="020B0503020204020204" pitchFamily="34" charset="-122"/>
              </a:rPr>
              <a:t>谢</a:t>
            </a:r>
            <a:endParaRPr lang="zh-CN" altLang="en-US" sz="3600" spc="200">
              <a:latin typeface="Arial" panose="020B0604020202020204" pitchFamily="34" charset="0"/>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标题 1"/>
          <p:cNvSpPr>
            <a:spLocks noGrp="1"/>
          </p:cNvSpPr>
          <p:nvPr>
            <p:ph type="title"/>
          </p:nvPr>
        </p:nvSpPr>
        <p:spPr>
          <a:xfrm>
            <a:off x="619125" y="561340"/>
            <a:ext cx="8089900" cy="809625"/>
          </a:xfrm>
        </p:spPr>
        <p:txBody>
          <a:bodyPr>
            <a:scene3d>
              <a:camera prst="orthographicFront"/>
              <a:lightRig rig="threePt" dir="t"/>
            </a:scene3d>
          </a:bodyPr>
          <a:lstStyle/>
          <a:p>
            <a:r>
              <a:rPr lang="zh-CN" altLang="zh-CN" sz="3200">
                <a:solidFill>
                  <a:schemeClr val="tx1"/>
                </a:solidFill>
                <a:effectLst>
                  <a:outerShdw blurRad="38100" dist="19050" dir="2700000" algn="tl" rotWithShape="0">
                    <a:schemeClr val="dk1">
                      <a:alpha val="40000"/>
                    </a:schemeClr>
                  </a:outerShdw>
                </a:effectLst>
              </a:rPr>
              <a:t>肥胖人群的苦恼</a:t>
            </a:r>
            <a:endParaRPr lang="zh-CN" altLang="zh-CN" sz="3200">
              <a:solidFill>
                <a:schemeClr val="tx1"/>
              </a:solidFill>
              <a:effectLst>
                <a:outerShdw blurRad="38100" dist="19050" dir="2700000" algn="tl" rotWithShape="0">
                  <a:schemeClr val="dk1">
                    <a:alpha val="40000"/>
                  </a:schemeClr>
                </a:outerShdw>
              </a:effectLst>
            </a:endParaRPr>
          </a:p>
        </p:txBody>
      </p:sp>
      <p:grpSp>
        <p:nvGrpSpPr>
          <p:cNvPr id="28675" name="Group 5"/>
          <p:cNvGrpSpPr/>
          <p:nvPr/>
        </p:nvGrpSpPr>
        <p:grpSpPr bwMode="auto">
          <a:xfrm>
            <a:off x="1875155" y="1378903"/>
            <a:ext cx="2480945" cy="1544955"/>
            <a:chOff x="-248945" y="-302397"/>
            <a:chExt cx="2481193" cy="1545656"/>
          </a:xfrm>
        </p:grpSpPr>
        <p:sp>
          <p:nvSpPr>
            <p:cNvPr id="28681" name="云形标注 1"/>
            <p:cNvSpPr>
              <a:spLocks noChangeArrowheads="1"/>
            </p:cNvSpPr>
            <p:nvPr/>
          </p:nvSpPr>
          <p:spPr bwMode="auto">
            <a:xfrm>
              <a:off x="-248945" y="-302397"/>
              <a:ext cx="2481193" cy="1545656"/>
            </a:xfrm>
            <a:prstGeom prst="cloudCallout">
              <a:avLst>
                <a:gd name="adj1" fmla="val -41852"/>
                <a:gd name="adj2" fmla="val 66606"/>
              </a:avLst>
            </a:prstGeom>
            <a:noFill/>
            <a:ln w="25400">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0"/>
                </a:spcBef>
                <a:buFontTx/>
                <a:buNone/>
              </a:pPr>
              <a:endParaRPr lang="zh-CN" altLang="en-US" sz="1800">
                <a:solidFill>
                  <a:srgbClr val="FFFFFF"/>
                </a:solidFill>
                <a:latin typeface="+mj-ea"/>
                <a:ea typeface="+mj-ea"/>
              </a:endParaRPr>
            </a:p>
          </p:txBody>
        </p:sp>
        <p:sp>
          <p:nvSpPr>
            <p:cNvPr id="28682" name="TextBox 2"/>
            <p:cNvSpPr txBox="1">
              <a:spLocks noChangeArrowheads="1"/>
            </p:cNvSpPr>
            <p:nvPr/>
          </p:nvSpPr>
          <p:spPr bwMode="auto">
            <a:xfrm rot="-711387">
              <a:off x="174007" y="-134045"/>
              <a:ext cx="1862641" cy="11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spcBef>
                  <a:spcPct val="0"/>
                </a:spcBef>
                <a:buFontTx/>
                <a:buNone/>
              </a:pPr>
              <a:r>
                <a:rPr lang="zh-CN" altLang="en-US" sz="1800" dirty="0">
                  <a:latin typeface="+mj-ea"/>
                  <a:ea typeface="+mj-ea"/>
                </a:rPr>
                <a:t>体重超标对</a:t>
              </a:r>
              <a:endParaRPr lang="en-US" altLang="zh-CN" sz="1800" dirty="0">
                <a:latin typeface="+mj-ea"/>
                <a:ea typeface="+mj-ea"/>
              </a:endParaRPr>
            </a:p>
            <a:p>
              <a:pPr eaLnBrk="1" hangingPunct="1">
                <a:spcBef>
                  <a:spcPct val="0"/>
                </a:spcBef>
                <a:buFontTx/>
                <a:buNone/>
              </a:pPr>
              <a:r>
                <a:rPr lang="zh-CN" altLang="en-US" sz="1800" dirty="0">
                  <a:latin typeface="+mj-ea"/>
                  <a:ea typeface="+mj-ea"/>
                </a:rPr>
                <a:t>高血压、高血压、高血脂！该怎么办呀！</a:t>
              </a:r>
              <a:endParaRPr lang="zh-CN" altLang="en-US" sz="1800" dirty="0">
                <a:latin typeface="+mj-ea"/>
                <a:ea typeface="+mj-ea"/>
              </a:endParaRPr>
            </a:p>
          </p:txBody>
        </p:sp>
      </p:grpSp>
      <p:grpSp>
        <p:nvGrpSpPr>
          <p:cNvPr id="28676" name="Group 8"/>
          <p:cNvGrpSpPr/>
          <p:nvPr/>
        </p:nvGrpSpPr>
        <p:grpSpPr bwMode="auto">
          <a:xfrm>
            <a:off x="5867400" y="1493838"/>
            <a:ext cx="2233613" cy="1430337"/>
            <a:chOff x="0" y="0"/>
            <a:chExt cx="2232248" cy="1431688"/>
          </a:xfrm>
        </p:grpSpPr>
        <p:sp>
          <p:nvSpPr>
            <p:cNvPr id="28679" name="云形标注 9"/>
            <p:cNvSpPr>
              <a:spLocks noChangeArrowheads="1"/>
            </p:cNvSpPr>
            <p:nvPr/>
          </p:nvSpPr>
          <p:spPr bwMode="auto">
            <a:xfrm>
              <a:off x="0" y="0"/>
              <a:ext cx="2232248" cy="1431688"/>
            </a:xfrm>
            <a:prstGeom prst="cloudCallout">
              <a:avLst>
                <a:gd name="adj1" fmla="val -41852"/>
                <a:gd name="adj2" fmla="val 66606"/>
              </a:avLst>
            </a:prstGeom>
            <a:noFill/>
            <a:ln w="25400">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spcBef>
                  <a:spcPct val="0"/>
                </a:spcBef>
                <a:buFontTx/>
                <a:buNone/>
              </a:pPr>
              <a:endParaRPr lang="zh-CN" altLang="en-US" sz="1800">
                <a:solidFill>
                  <a:srgbClr val="FFFFFF"/>
                </a:solidFill>
                <a:latin typeface="+mj-ea"/>
                <a:ea typeface="+mj-ea"/>
              </a:endParaRPr>
            </a:p>
          </p:txBody>
        </p:sp>
        <p:sp>
          <p:nvSpPr>
            <p:cNvPr id="28680" name="TextBox 10"/>
            <p:cNvSpPr txBox="1">
              <a:spLocks noChangeArrowheads="1"/>
            </p:cNvSpPr>
            <p:nvPr/>
          </p:nvSpPr>
          <p:spPr bwMode="auto">
            <a:xfrm rot="-711387">
              <a:off x="220762" y="236519"/>
              <a:ext cx="1819652" cy="92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spcBef>
                  <a:spcPct val="0"/>
                </a:spcBef>
                <a:buFontTx/>
                <a:buNone/>
              </a:pPr>
              <a:r>
                <a:rPr lang="zh-CN" altLang="en-US" sz="1800">
                  <a:latin typeface="+mj-ea"/>
                  <a:ea typeface="+mj-ea"/>
                </a:rPr>
                <a:t>怎么越减肥体重反而见长</a:t>
              </a:r>
              <a:r>
                <a:rPr lang="zh-CN" altLang="zh-CN" sz="1800">
                  <a:latin typeface="+mj-ea"/>
                  <a:ea typeface="+mj-ea"/>
                </a:rPr>
                <a:t>！</a:t>
              </a:r>
              <a:r>
                <a:rPr lang="zh-CN" altLang="en-US" sz="1800">
                  <a:latin typeface="+mj-ea"/>
                  <a:ea typeface="+mj-ea"/>
                </a:rPr>
                <a:t>这可如何是好？</a:t>
              </a:r>
              <a:endParaRPr lang="zh-CN" altLang="zh-CN" sz="1800">
                <a:latin typeface="+mj-ea"/>
                <a:ea typeface="+mj-ea"/>
              </a:endParaRPr>
            </a:p>
          </p:txBody>
        </p:sp>
      </p:grpSp>
      <p:pic>
        <p:nvPicPr>
          <p:cNvPr id="28677" name="Picture 17" descr="05副本"/>
          <p:cNvPicPr>
            <a:picLocks noChangeAspect="1" noChangeArrowheads="1"/>
          </p:cNvPicPr>
          <p:nvPr/>
        </p:nvPicPr>
        <p:blipFill>
          <a:blip r:embed="rId1">
            <a:extLst>
              <a:ext uri="{28A0092B-C50C-407E-A947-70E740481C1C}">
                <a14:useLocalDpi xmlns:a14="http://schemas.microsoft.com/office/drawing/2010/main" val="0"/>
              </a:ext>
            </a:extLst>
          </a:blip>
          <a:srcRect l="11444" t="17027" r="55820" b="16051"/>
          <a:stretch>
            <a:fillRect/>
          </a:stretch>
        </p:blipFill>
        <p:spPr bwMode="auto">
          <a:xfrm>
            <a:off x="698500" y="2924175"/>
            <a:ext cx="19431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图片 1"/>
          <p:cNvPicPr>
            <a:picLocks noChangeAspect="1"/>
          </p:cNvPicPr>
          <p:nvPr/>
        </p:nvPicPr>
        <p:blipFill>
          <a:blip r:embed="rId2">
            <a:extLst>
              <a:ext uri="{28A0092B-C50C-407E-A947-70E740481C1C}">
                <a14:useLocalDpi xmlns:a14="http://schemas.microsoft.com/office/drawing/2010/main" val="0"/>
              </a:ext>
            </a:extLst>
          </a:blip>
          <a:srcRect l="21638" t="17239" r="26370" b="14352"/>
          <a:stretch>
            <a:fillRect/>
          </a:stretch>
        </p:blipFill>
        <p:spPr bwMode="auto">
          <a:xfrm>
            <a:off x="4029075" y="3013075"/>
            <a:ext cx="29432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619125" y="5757545"/>
            <a:ext cx="8045450" cy="946150"/>
          </a:xfrm>
          <a:prstGeom prst="rect">
            <a:avLst/>
          </a:prstGeom>
          <a:noFill/>
        </p:spPr>
        <p:txBody>
          <a:bodyPr wrap="square" lIns="0" tIns="0" rIns="0" bIns="0" rtlCol="0">
            <a:spAutoFit/>
          </a:bodyPr>
          <a:p>
            <a:pPr marL="285750" indent="-285750" hangingPunct="0">
              <a:lnSpc>
                <a:spcPct val="114000"/>
              </a:lnSpc>
              <a:buClr>
                <a:srgbClr val="009FDA"/>
              </a:buClr>
              <a:buFont typeface="Verdana" panose="020B0604030504040204" pitchFamily="34" charset="0"/>
              <a:buChar char="•"/>
            </a:pPr>
            <a:r>
              <a:rPr lang="zh-CN" altLang="en-US" sz="1800" dirty="0" smtClean="0">
                <a:solidFill>
                  <a:srgbClr val="001965"/>
                </a:solidFill>
                <a:latin typeface="Verdana" panose="020B0604030504040204" pitchFamily="34" charset="0"/>
                <a:ea typeface="微软雅黑" panose="020B0503020204020204" pitchFamily="34" charset="-122"/>
              </a:rPr>
              <a:t>随着生活水平的提高，全球肥胖现状呈日益严重趋势，中国的肥胖问题同样严峻。肥胖不仅影响外观，更是一个与多种健康问题密切相关的</a:t>
            </a:r>
            <a:r>
              <a:rPr lang="en-US" altLang="zh-CN" sz="1800" dirty="0" smtClean="0">
                <a:solidFill>
                  <a:srgbClr val="001965"/>
                </a:solidFill>
                <a:latin typeface="Verdana" panose="020B0604030504040204" pitchFamily="34" charset="0"/>
                <a:ea typeface="微软雅黑" panose="020B0503020204020204" pitchFamily="34" charset="-122"/>
              </a:rPr>
              <a:t>“</a:t>
            </a:r>
            <a:r>
              <a:rPr lang="zh-CN" altLang="en-US" sz="1800" dirty="0" smtClean="0">
                <a:solidFill>
                  <a:srgbClr val="001965"/>
                </a:solidFill>
                <a:latin typeface="Verdana" panose="020B0604030504040204" pitchFamily="34" charset="0"/>
                <a:ea typeface="微软雅黑" panose="020B0503020204020204" pitchFamily="34" charset="-122"/>
              </a:rPr>
              <a:t>隐形健康杀手</a:t>
            </a:r>
            <a:r>
              <a:rPr lang="en-US" altLang="zh-CN" sz="1800" dirty="0" smtClean="0">
                <a:solidFill>
                  <a:srgbClr val="001965"/>
                </a:solidFill>
                <a:latin typeface="Verdana" panose="020B0604030504040204" pitchFamily="34" charset="0"/>
                <a:ea typeface="微软雅黑" panose="020B0503020204020204" pitchFamily="34" charset="-122"/>
              </a:rPr>
              <a:t>”</a:t>
            </a:r>
            <a:endParaRPr lang="en-US" altLang="zh-CN" sz="1800" dirty="0" smtClean="0">
              <a:solidFill>
                <a:srgbClr val="001965"/>
              </a:solidFill>
              <a:latin typeface="Verdana" panose="020B060403050404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noChangeArrowheads="1"/>
          </p:cNvPicPr>
          <p:nvPr/>
        </p:nvPicPr>
        <p:blipFill>
          <a:blip r:embed="rId1"/>
          <a:srcRect/>
          <a:stretch>
            <a:fillRect/>
          </a:stretch>
        </p:blipFill>
        <p:spPr bwMode="auto">
          <a:xfrm>
            <a:off x="823737" y="2015441"/>
            <a:ext cx="1785616" cy="297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任意多边形: 形状 17"/>
          <p:cNvSpPr/>
          <p:nvPr/>
        </p:nvSpPr>
        <p:spPr>
          <a:xfrm rot="360000">
            <a:off x="2743835" y="2407285"/>
            <a:ext cx="889000" cy="982345"/>
          </a:xfrm>
          <a:custGeom>
            <a:avLst/>
            <a:gdLst>
              <a:gd name="connsiteX0" fmla="*/ 685800 w 685800"/>
              <a:gd name="connsiteY0" fmla="*/ 0 h 449580"/>
              <a:gd name="connsiteX1" fmla="*/ 281940 w 685800"/>
              <a:gd name="connsiteY1" fmla="*/ 182880 h 449580"/>
              <a:gd name="connsiteX2" fmla="*/ 83820 w 685800"/>
              <a:gd name="connsiteY2" fmla="*/ 358140 h 449580"/>
              <a:gd name="connsiteX3" fmla="*/ 0 w 685800"/>
              <a:gd name="connsiteY3" fmla="*/ 449580 h 449580"/>
              <a:gd name="connsiteX0-1" fmla="*/ 771525 w 771525"/>
              <a:gd name="connsiteY0-2" fmla="*/ 0 h 490061"/>
              <a:gd name="connsiteX1-3" fmla="*/ 281940 w 771525"/>
              <a:gd name="connsiteY1-4" fmla="*/ 223361 h 490061"/>
              <a:gd name="connsiteX2-5" fmla="*/ 83820 w 771525"/>
              <a:gd name="connsiteY2-6" fmla="*/ 398621 h 490061"/>
              <a:gd name="connsiteX3-7" fmla="*/ 0 w 771525"/>
              <a:gd name="connsiteY3-8" fmla="*/ 490061 h 490061"/>
              <a:gd name="connsiteX0-9" fmla="*/ 771525 w 771525"/>
              <a:gd name="connsiteY0-10" fmla="*/ 0 h 490061"/>
              <a:gd name="connsiteX1-11" fmla="*/ 281940 w 771525"/>
              <a:gd name="connsiteY1-12" fmla="*/ 223361 h 490061"/>
              <a:gd name="connsiteX2-13" fmla="*/ 83820 w 771525"/>
              <a:gd name="connsiteY2-14" fmla="*/ 398621 h 490061"/>
              <a:gd name="connsiteX3-15" fmla="*/ 0 w 771525"/>
              <a:gd name="connsiteY3-16" fmla="*/ 490061 h 490061"/>
              <a:gd name="connsiteX0-17" fmla="*/ 771525 w 771525"/>
              <a:gd name="connsiteY0-18" fmla="*/ 0 h 490061"/>
              <a:gd name="connsiteX1-19" fmla="*/ 296227 w 771525"/>
              <a:gd name="connsiteY1-20" fmla="*/ 270986 h 490061"/>
              <a:gd name="connsiteX2-21" fmla="*/ 83820 w 771525"/>
              <a:gd name="connsiteY2-22" fmla="*/ 398621 h 490061"/>
              <a:gd name="connsiteX3-23" fmla="*/ 0 w 771525"/>
              <a:gd name="connsiteY3-24" fmla="*/ 490061 h 490061"/>
              <a:gd name="connsiteX0-25" fmla="*/ 771525 w 771525"/>
              <a:gd name="connsiteY0-26" fmla="*/ 0 h 490061"/>
              <a:gd name="connsiteX1-27" fmla="*/ 296227 w 771525"/>
              <a:gd name="connsiteY1-28" fmla="*/ 270986 h 490061"/>
              <a:gd name="connsiteX2-29" fmla="*/ 50483 w 771525"/>
              <a:gd name="connsiteY2-30" fmla="*/ 396240 h 490061"/>
              <a:gd name="connsiteX3-31" fmla="*/ 0 w 771525"/>
              <a:gd name="connsiteY3-32" fmla="*/ 490061 h 490061"/>
              <a:gd name="connsiteX0-33" fmla="*/ 995362 w 995362"/>
              <a:gd name="connsiteY0-34" fmla="*/ 0 h 623411"/>
              <a:gd name="connsiteX1-35" fmla="*/ 520064 w 995362"/>
              <a:gd name="connsiteY1-36" fmla="*/ 270986 h 623411"/>
              <a:gd name="connsiteX2-37" fmla="*/ 274320 w 995362"/>
              <a:gd name="connsiteY2-38" fmla="*/ 396240 h 623411"/>
              <a:gd name="connsiteX3-39" fmla="*/ 0 w 995362"/>
              <a:gd name="connsiteY3-40" fmla="*/ 623411 h 623411"/>
              <a:gd name="connsiteX0-41" fmla="*/ 995362 w 995362"/>
              <a:gd name="connsiteY0-42" fmla="*/ 0 h 623411"/>
              <a:gd name="connsiteX1-43" fmla="*/ 520064 w 995362"/>
              <a:gd name="connsiteY1-44" fmla="*/ 270986 h 623411"/>
              <a:gd name="connsiteX2-45" fmla="*/ 307658 w 995362"/>
              <a:gd name="connsiteY2-46" fmla="*/ 448627 h 623411"/>
              <a:gd name="connsiteX3-47" fmla="*/ 0 w 995362"/>
              <a:gd name="connsiteY3-48" fmla="*/ 623411 h 623411"/>
              <a:gd name="connsiteX0-49" fmla="*/ 1385887 w 1385887"/>
              <a:gd name="connsiteY0-50" fmla="*/ 0 h 1183005"/>
              <a:gd name="connsiteX1-51" fmla="*/ 910589 w 1385887"/>
              <a:gd name="connsiteY1-52" fmla="*/ 270986 h 1183005"/>
              <a:gd name="connsiteX2-53" fmla="*/ 698183 w 1385887"/>
              <a:gd name="connsiteY2-54" fmla="*/ 448627 h 1183005"/>
              <a:gd name="connsiteX3-55" fmla="*/ 0 w 1385887"/>
              <a:gd name="connsiteY3-56" fmla="*/ 1183005 h 1183005"/>
              <a:gd name="connsiteX0-57" fmla="*/ 1385887 w 1385887"/>
              <a:gd name="connsiteY0-58" fmla="*/ 0 h 1183005"/>
              <a:gd name="connsiteX1-59" fmla="*/ 965358 w 1385887"/>
              <a:gd name="connsiteY1-60" fmla="*/ 292417 h 1183005"/>
              <a:gd name="connsiteX2-61" fmla="*/ 698183 w 1385887"/>
              <a:gd name="connsiteY2-62" fmla="*/ 448627 h 1183005"/>
              <a:gd name="connsiteX3-63" fmla="*/ 0 w 1385887"/>
              <a:gd name="connsiteY3-64" fmla="*/ 1183005 h 1183005"/>
              <a:gd name="connsiteX0-65" fmla="*/ 1385887 w 1385887"/>
              <a:gd name="connsiteY0-66" fmla="*/ 0 h 1183005"/>
              <a:gd name="connsiteX1-67" fmla="*/ 965358 w 1385887"/>
              <a:gd name="connsiteY1-68" fmla="*/ 292417 h 1183005"/>
              <a:gd name="connsiteX2-69" fmla="*/ 536258 w 1385887"/>
              <a:gd name="connsiteY2-70" fmla="*/ 541496 h 1183005"/>
              <a:gd name="connsiteX3-71" fmla="*/ 0 w 1385887"/>
              <a:gd name="connsiteY3-72" fmla="*/ 1183005 h 1183005"/>
              <a:gd name="connsiteX0-73" fmla="*/ 1385887 w 1385887"/>
              <a:gd name="connsiteY0-74" fmla="*/ 0 h 1183005"/>
              <a:gd name="connsiteX1-75" fmla="*/ 967739 w 1385887"/>
              <a:gd name="connsiteY1-76" fmla="*/ 287655 h 1183005"/>
              <a:gd name="connsiteX2-77" fmla="*/ 536258 w 1385887"/>
              <a:gd name="connsiteY2-78" fmla="*/ 541496 h 1183005"/>
              <a:gd name="connsiteX3-79" fmla="*/ 0 w 1385887"/>
              <a:gd name="connsiteY3-80" fmla="*/ 1183005 h 1183005"/>
              <a:gd name="connsiteX0-81" fmla="*/ 1385887 w 1385887"/>
              <a:gd name="connsiteY0-82" fmla="*/ 0 h 1183005"/>
              <a:gd name="connsiteX1-83" fmla="*/ 967739 w 1385887"/>
              <a:gd name="connsiteY1-84" fmla="*/ 287655 h 1183005"/>
              <a:gd name="connsiteX2-85" fmla="*/ 536258 w 1385887"/>
              <a:gd name="connsiteY2-86" fmla="*/ 541496 h 1183005"/>
              <a:gd name="connsiteX3-87" fmla="*/ 0 w 1385887"/>
              <a:gd name="connsiteY3-88" fmla="*/ 1183005 h 1183005"/>
              <a:gd name="connsiteX0-89" fmla="*/ 1385887 w 1385887"/>
              <a:gd name="connsiteY0-90" fmla="*/ 0 h 1183005"/>
              <a:gd name="connsiteX1-91" fmla="*/ 958214 w 1385887"/>
              <a:gd name="connsiteY1-92" fmla="*/ 309086 h 1183005"/>
              <a:gd name="connsiteX2-93" fmla="*/ 536258 w 1385887"/>
              <a:gd name="connsiteY2-94" fmla="*/ 541496 h 1183005"/>
              <a:gd name="connsiteX3-95" fmla="*/ 0 w 1385887"/>
              <a:gd name="connsiteY3-96" fmla="*/ 1183005 h 1183005"/>
              <a:gd name="connsiteX0-97" fmla="*/ 1385887 w 1385887"/>
              <a:gd name="connsiteY0-98" fmla="*/ 0 h 1183005"/>
              <a:gd name="connsiteX1-99" fmla="*/ 958214 w 1385887"/>
              <a:gd name="connsiteY1-100" fmla="*/ 309086 h 1183005"/>
              <a:gd name="connsiteX2-101" fmla="*/ 536258 w 1385887"/>
              <a:gd name="connsiteY2-102" fmla="*/ 541496 h 1183005"/>
              <a:gd name="connsiteX3-103" fmla="*/ 0 w 1385887"/>
              <a:gd name="connsiteY3-104" fmla="*/ 1183005 h 1183005"/>
              <a:gd name="connsiteX0-105" fmla="*/ 1385887 w 1385887"/>
              <a:gd name="connsiteY0-106" fmla="*/ 0 h 1183005"/>
              <a:gd name="connsiteX1-107" fmla="*/ 899490 w 1385887"/>
              <a:gd name="connsiteY1-108" fmla="*/ 235466 h 1183005"/>
              <a:gd name="connsiteX2-109" fmla="*/ 536258 w 1385887"/>
              <a:gd name="connsiteY2-110" fmla="*/ 541496 h 1183005"/>
              <a:gd name="connsiteX3-111" fmla="*/ 0 w 1385887"/>
              <a:gd name="connsiteY3-112" fmla="*/ 1183005 h 1183005"/>
              <a:gd name="connsiteX0-113" fmla="*/ 1385887 w 1385887"/>
              <a:gd name="connsiteY0-114" fmla="*/ 0 h 1183005"/>
              <a:gd name="connsiteX1-115" fmla="*/ 899490 w 1385887"/>
              <a:gd name="connsiteY1-116" fmla="*/ 235466 h 1183005"/>
              <a:gd name="connsiteX2-117" fmla="*/ 536258 w 1385887"/>
              <a:gd name="connsiteY2-118" fmla="*/ 541496 h 1183005"/>
              <a:gd name="connsiteX3-119" fmla="*/ 0 w 1385887"/>
              <a:gd name="connsiteY3-120" fmla="*/ 1183005 h 1183005"/>
              <a:gd name="connsiteX0-121" fmla="*/ 1385887 w 1385887"/>
              <a:gd name="connsiteY0-122" fmla="*/ 0 h 1183005"/>
              <a:gd name="connsiteX1-123" fmla="*/ 902426 w 1385887"/>
              <a:gd name="connsiteY1-124" fmla="*/ 258314 h 1183005"/>
              <a:gd name="connsiteX2-125" fmla="*/ 536258 w 1385887"/>
              <a:gd name="connsiteY2-126" fmla="*/ 541496 h 1183005"/>
              <a:gd name="connsiteX3-127" fmla="*/ 0 w 1385887"/>
              <a:gd name="connsiteY3-128" fmla="*/ 1183005 h 1183005"/>
              <a:gd name="connsiteX0-129" fmla="*/ 1385887 w 1385887"/>
              <a:gd name="connsiteY0-130" fmla="*/ 0 h 1183005"/>
              <a:gd name="connsiteX1-131" fmla="*/ 902426 w 1385887"/>
              <a:gd name="connsiteY1-132" fmla="*/ 258314 h 1183005"/>
              <a:gd name="connsiteX2-133" fmla="*/ 536258 w 1385887"/>
              <a:gd name="connsiteY2-134" fmla="*/ 541496 h 1183005"/>
              <a:gd name="connsiteX3-135" fmla="*/ 0 w 1385887"/>
              <a:gd name="connsiteY3-136" fmla="*/ 1183005 h 1183005"/>
              <a:gd name="connsiteX0-137" fmla="*/ 1385887 w 1385887"/>
              <a:gd name="connsiteY0-138" fmla="*/ 0 h 1183005"/>
              <a:gd name="connsiteX1-139" fmla="*/ 902426 w 1385887"/>
              <a:gd name="connsiteY1-140" fmla="*/ 258314 h 1183005"/>
              <a:gd name="connsiteX2-141" fmla="*/ 503960 w 1385887"/>
              <a:gd name="connsiteY2-142" fmla="*/ 528803 h 1183005"/>
              <a:gd name="connsiteX3-143" fmla="*/ 0 w 1385887"/>
              <a:gd name="connsiteY3-144" fmla="*/ 1183005 h 1183005"/>
              <a:gd name="connsiteX0-145" fmla="*/ 1385887 w 1385887"/>
              <a:gd name="connsiteY0-146" fmla="*/ 0 h 1183005"/>
              <a:gd name="connsiteX1-147" fmla="*/ 902426 w 1385887"/>
              <a:gd name="connsiteY1-148" fmla="*/ 258314 h 1183005"/>
              <a:gd name="connsiteX2-149" fmla="*/ 503960 w 1385887"/>
              <a:gd name="connsiteY2-150" fmla="*/ 528803 h 1183005"/>
              <a:gd name="connsiteX3-151" fmla="*/ 0 w 1385887"/>
              <a:gd name="connsiteY3-152" fmla="*/ 1183005 h 1183005"/>
              <a:gd name="connsiteX0-153" fmla="*/ 1385887 w 1385887"/>
              <a:gd name="connsiteY0-154" fmla="*/ 0 h 1183005"/>
              <a:gd name="connsiteX1-155" fmla="*/ 902426 w 1385887"/>
              <a:gd name="connsiteY1-156" fmla="*/ 258314 h 1183005"/>
              <a:gd name="connsiteX2-157" fmla="*/ 503960 w 1385887"/>
              <a:gd name="connsiteY2-158" fmla="*/ 528803 h 1183005"/>
              <a:gd name="connsiteX3-159" fmla="*/ 0 w 1385887"/>
              <a:gd name="connsiteY3-160" fmla="*/ 1183005 h 1183005"/>
            </a:gdLst>
            <a:ahLst/>
            <a:cxnLst>
              <a:cxn ang="0">
                <a:pos x="connsiteX0-1" y="connsiteY0-2"/>
              </a:cxn>
              <a:cxn ang="0">
                <a:pos x="connsiteX1-3" y="connsiteY1-4"/>
              </a:cxn>
              <a:cxn ang="0">
                <a:pos x="connsiteX2-5" y="connsiteY2-6"/>
              </a:cxn>
              <a:cxn ang="0">
                <a:pos x="connsiteX3-7" y="connsiteY3-8"/>
              </a:cxn>
            </a:cxnLst>
            <a:rect l="l" t="t" r="r" b="b"/>
            <a:pathLst>
              <a:path w="1385887" h="1183005">
                <a:moveTo>
                  <a:pt x="1385887" y="0"/>
                </a:moveTo>
                <a:cubicBezTo>
                  <a:pt x="1227787" y="141277"/>
                  <a:pt x="1049414" y="170180"/>
                  <a:pt x="902426" y="258314"/>
                </a:cubicBezTo>
                <a:cubicBezTo>
                  <a:pt x="755438" y="346448"/>
                  <a:pt x="654853" y="398382"/>
                  <a:pt x="503960" y="528803"/>
                </a:cubicBezTo>
                <a:cubicBezTo>
                  <a:pt x="344258" y="674456"/>
                  <a:pt x="18415" y="1159510"/>
                  <a:pt x="0" y="1183005"/>
                </a:cubicBezTo>
              </a:path>
            </a:pathLst>
          </a:custGeom>
          <a:noFill/>
          <a:ln w="19050">
            <a:solidFill>
              <a:schemeClr val="bg1">
                <a:lumMod val="8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19" name="任意多边形: 形状 18"/>
          <p:cNvSpPr/>
          <p:nvPr/>
        </p:nvSpPr>
        <p:spPr>
          <a:xfrm>
            <a:off x="2769010" y="3345623"/>
            <a:ext cx="1061547" cy="194096"/>
          </a:xfrm>
          <a:custGeom>
            <a:avLst/>
            <a:gdLst>
              <a:gd name="connsiteX0" fmla="*/ 403860 w 403860"/>
              <a:gd name="connsiteY0" fmla="*/ 144505 h 144505"/>
              <a:gd name="connsiteX1" fmla="*/ 259080 w 403860"/>
              <a:gd name="connsiteY1" fmla="*/ 106405 h 144505"/>
              <a:gd name="connsiteX2" fmla="*/ 53340 w 403860"/>
              <a:gd name="connsiteY2" fmla="*/ 7345 h 144505"/>
              <a:gd name="connsiteX3" fmla="*/ 0 w 403860"/>
              <a:gd name="connsiteY3" fmla="*/ 14965 h 144505"/>
              <a:gd name="connsiteX0-1" fmla="*/ 494347 w 494347"/>
              <a:gd name="connsiteY0-2" fmla="*/ 132599 h 132599"/>
              <a:gd name="connsiteX1-3" fmla="*/ 259080 w 494347"/>
              <a:gd name="connsiteY1-4" fmla="*/ 106405 h 132599"/>
              <a:gd name="connsiteX2-5" fmla="*/ 53340 w 494347"/>
              <a:gd name="connsiteY2-6" fmla="*/ 7345 h 132599"/>
              <a:gd name="connsiteX3-7" fmla="*/ 0 w 494347"/>
              <a:gd name="connsiteY3-8" fmla="*/ 14965 h 132599"/>
              <a:gd name="connsiteX0-9" fmla="*/ 494347 w 494347"/>
              <a:gd name="connsiteY0-10" fmla="*/ 132599 h 144397"/>
              <a:gd name="connsiteX1-11" fmla="*/ 259080 w 494347"/>
              <a:gd name="connsiteY1-12" fmla="*/ 106405 h 144397"/>
              <a:gd name="connsiteX2-13" fmla="*/ 53340 w 494347"/>
              <a:gd name="connsiteY2-14" fmla="*/ 7345 h 144397"/>
              <a:gd name="connsiteX3-15" fmla="*/ 0 w 494347"/>
              <a:gd name="connsiteY3-16" fmla="*/ 14965 h 144397"/>
              <a:gd name="connsiteX0-17" fmla="*/ 494347 w 494347"/>
              <a:gd name="connsiteY0-18" fmla="*/ 134185 h 151701"/>
              <a:gd name="connsiteX1-19" fmla="*/ 240030 w 494347"/>
              <a:gd name="connsiteY1-20" fmla="*/ 129422 h 151701"/>
              <a:gd name="connsiteX2-21" fmla="*/ 53340 w 494347"/>
              <a:gd name="connsiteY2-22" fmla="*/ 8931 h 151701"/>
              <a:gd name="connsiteX3-23" fmla="*/ 0 w 494347"/>
              <a:gd name="connsiteY3-24" fmla="*/ 16551 h 151701"/>
              <a:gd name="connsiteX0-25" fmla="*/ 1349216 w 1349216"/>
              <a:gd name="connsiteY0-26" fmla="*/ 125268 h 142784"/>
              <a:gd name="connsiteX1-27" fmla="*/ 1094899 w 1349216"/>
              <a:gd name="connsiteY1-28" fmla="*/ 120505 h 142784"/>
              <a:gd name="connsiteX2-29" fmla="*/ 908209 w 1349216"/>
              <a:gd name="connsiteY2-30" fmla="*/ 14 h 142784"/>
              <a:gd name="connsiteX3-31" fmla="*/ 0 w 1349216"/>
              <a:gd name="connsiteY3-32" fmla="*/ 112409 h 142784"/>
              <a:gd name="connsiteX0-33" fmla="*/ 1349216 w 1349216"/>
              <a:gd name="connsiteY0-34" fmla="*/ 70514 h 85513"/>
              <a:gd name="connsiteX1-35" fmla="*/ 1094899 w 1349216"/>
              <a:gd name="connsiteY1-36" fmla="*/ 65751 h 85513"/>
              <a:gd name="connsiteX2-37" fmla="*/ 801052 w 1349216"/>
              <a:gd name="connsiteY2-38" fmla="*/ 29 h 85513"/>
              <a:gd name="connsiteX3-39" fmla="*/ 0 w 1349216"/>
              <a:gd name="connsiteY3-40" fmla="*/ 57655 h 85513"/>
              <a:gd name="connsiteX0-41" fmla="*/ 1349216 w 1349216"/>
              <a:gd name="connsiteY0-42" fmla="*/ 122886 h 140284"/>
              <a:gd name="connsiteX1-43" fmla="*/ 1094899 w 1349216"/>
              <a:gd name="connsiteY1-44" fmla="*/ 118123 h 140284"/>
              <a:gd name="connsiteX2-45" fmla="*/ 784384 w 1349216"/>
              <a:gd name="connsiteY2-46" fmla="*/ 13 h 140284"/>
              <a:gd name="connsiteX3-47" fmla="*/ 0 w 1349216"/>
              <a:gd name="connsiteY3-48" fmla="*/ 110027 h 140284"/>
              <a:gd name="connsiteX0-49" fmla="*/ 1349216 w 1349216"/>
              <a:gd name="connsiteY0-50" fmla="*/ 122886 h 145011"/>
              <a:gd name="connsiteX1-51" fmla="*/ 1094899 w 1349216"/>
              <a:gd name="connsiteY1-52" fmla="*/ 118123 h 145011"/>
              <a:gd name="connsiteX2-53" fmla="*/ 784384 w 1349216"/>
              <a:gd name="connsiteY2-54" fmla="*/ 13 h 145011"/>
              <a:gd name="connsiteX3-55" fmla="*/ 0 w 1349216"/>
              <a:gd name="connsiteY3-56" fmla="*/ 110027 h 145011"/>
              <a:gd name="connsiteX0-57" fmla="*/ 1349216 w 1349216"/>
              <a:gd name="connsiteY0-58" fmla="*/ 122895 h 138697"/>
              <a:gd name="connsiteX1-59" fmla="*/ 1090137 w 1349216"/>
              <a:gd name="connsiteY1-60" fmla="*/ 101464 h 138697"/>
              <a:gd name="connsiteX2-61" fmla="*/ 784384 w 1349216"/>
              <a:gd name="connsiteY2-62" fmla="*/ 22 h 138697"/>
              <a:gd name="connsiteX3-63" fmla="*/ 0 w 1349216"/>
              <a:gd name="connsiteY3-64" fmla="*/ 110036 h 138697"/>
              <a:gd name="connsiteX0-65" fmla="*/ 1349216 w 1349216"/>
              <a:gd name="connsiteY0-66" fmla="*/ 122903 h 144228"/>
              <a:gd name="connsiteX1-67" fmla="*/ 1090137 w 1349216"/>
              <a:gd name="connsiteY1-68" fmla="*/ 101472 h 144228"/>
              <a:gd name="connsiteX2-69" fmla="*/ 784384 w 1349216"/>
              <a:gd name="connsiteY2-70" fmla="*/ 30 h 144228"/>
              <a:gd name="connsiteX3-71" fmla="*/ 0 w 1349216"/>
              <a:gd name="connsiteY3-72" fmla="*/ 110044 h 144228"/>
              <a:gd name="connsiteX0-73" fmla="*/ 1292066 w 1292066"/>
              <a:gd name="connsiteY0-74" fmla="*/ 122881 h 144206"/>
              <a:gd name="connsiteX1-75" fmla="*/ 1032987 w 1292066"/>
              <a:gd name="connsiteY1-76" fmla="*/ 101450 h 144206"/>
              <a:gd name="connsiteX2-77" fmla="*/ 727234 w 1292066"/>
              <a:gd name="connsiteY2-78" fmla="*/ 8 h 144206"/>
              <a:gd name="connsiteX3-79" fmla="*/ 0 w 1292066"/>
              <a:gd name="connsiteY3-80" fmla="*/ 95735 h 144206"/>
              <a:gd name="connsiteX0-81" fmla="*/ 1228675 w 1228675"/>
              <a:gd name="connsiteY0-82" fmla="*/ 115737 h 129865"/>
              <a:gd name="connsiteX1-83" fmla="*/ 1032987 w 1228675"/>
              <a:gd name="connsiteY1-84" fmla="*/ 101450 h 129865"/>
              <a:gd name="connsiteX2-85" fmla="*/ 727234 w 1228675"/>
              <a:gd name="connsiteY2-86" fmla="*/ 8 h 129865"/>
              <a:gd name="connsiteX3-87" fmla="*/ 0 w 1228675"/>
              <a:gd name="connsiteY3-88" fmla="*/ 95735 h 129865"/>
              <a:gd name="connsiteX0-89" fmla="*/ 1228675 w 1228675"/>
              <a:gd name="connsiteY0-90" fmla="*/ 115737 h 126471"/>
              <a:gd name="connsiteX1-91" fmla="*/ 1021962 w 1228675"/>
              <a:gd name="connsiteY1-92" fmla="*/ 84781 h 126471"/>
              <a:gd name="connsiteX2-93" fmla="*/ 727234 w 1228675"/>
              <a:gd name="connsiteY2-94" fmla="*/ 8 h 126471"/>
              <a:gd name="connsiteX3-95" fmla="*/ 0 w 1228675"/>
              <a:gd name="connsiteY3-96" fmla="*/ 95735 h 126471"/>
              <a:gd name="connsiteX0-97" fmla="*/ 1228675 w 1228675"/>
              <a:gd name="connsiteY0-98" fmla="*/ 115737 h 126471"/>
              <a:gd name="connsiteX1-99" fmla="*/ 1021962 w 1228675"/>
              <a:gd name="connsiteY1-100" fmla="*/ 84781 h 126471"/>
              <a:gd name="connsiteX2-101" fmla="*/ 727234 w 1228675"/>
              <a:gd name="connsiteY2-102" fmla="*/ 8 h 126471"/>
              <a:gd name="connsiteX3-103" fmla="*/ 0 w 1228675"/>
              <a:gd name="connsiteY3-104" fmla="*/ 95735 h 126471"/>
              <a:gd name="connsiteX0-105" fmla="*/ 1228675 w 1228675"/>
              <a:gd name="connsiteY0-106" fmla="*/ 115737 h 121740"/>
              <a:gd name="connsiteX1-107" fmla="*/ 1024718 w 1228675"/>
              <a:gd name="connsiteY1-108" fmla="*/ 32394 h 121740"/>
              <a:gd name="connsiteX2-109" fmla="*/ 727234 w 1228675"/>
              <a:gd name="connsiteY2-110" fmla="*/ 8 h 121740"/>
              <a:gd name="connsiteX3-111" fmla="*/ 0 w 1228675"/>
              <a:gd name="connsiteY3-112" fmla="*/ 95735 h 121740"/>
              <a:gd name="connsiteX0-113" fmla="*/ 1228675 w 1228675"/>
              <a:gd name="connsiteY0-114" fmla="*/ 187171 h 193808"/>
              <a:gd name="connsiteX1-115" fmla="*/ 1024718 w 1228675"/>
              <a:gd name="connsiteY1-116" fmla="*/ 103828 h 193808"/>
              <a:gd name="connsiteX2-117" fmla="*/ 699674 w 1228675"/>
              <a:gd name="connsiteY2-118" fmla="*/ 4 h 193808"/>
              <a:gd name="connsiteX3-119" fmla="*/ 0 w 1228675"/>
              <a:gd name="connsiteY3-120" fmla="*/ 167169 h 193808"/>
              <a:gd name="connsiteX0-121" fmla="*/ 1228675 w 1228675"/>
              <a:gd name="connsiteY0-122" fmla="*/ 187171 h 194096"/>
              <a:gd name="connsiteX1-123" fmla="*/ 1024718 w 1228675"/>
              <a:gd name="connsiteY1-124" fmla="*/ 103828 h 194096"/>
              <a:gd name="connsiteX2-125" fmla="*/ 699674 w 1228675"/>
              <a:gd name="connsiteY2-126" fmla="*/ 4 h 194096"/>
              <a:gd name="connsiteX3-127" fmla="*/ 0 w 1228675"/>
              <a:gd name="connsiteY3-128" fmla="*/ 167169 h 194096"/>
            </a:gdLst>
            <a:ahLst/>
            <a:cxnLst>
              <a:cxn ang="0">
                <a:pos x="connsiteX0-1" y="connsiteY0-2"/>
              </a:cxn>
              <a:cxn ang="0">
                <a:pos x="connsiteX1-3" y="connsiteY1-4"/>
              </a:cxn>
              <a:cxn ang="0">
                <a:pos x="connsiteX2-5" y="connsiteY2-6"/>
              </a:cxn>
              <a:cxn ang="0">
                <a:pos x="connsiteX3-7" y="connsiteY3-8"/>
              </a:cxn>
            </a:cxnLst>
            <a:rect l="l" t="t" r="r" b="b"/>
            <a:pathLst>
              <a:path w="1228675" h="194096">
                <a:moveTo>
                  <a:pt x="1228675" y="187171"/>
                </a:moveTo>
                <a:cubicBezTo>
                  <a:pt x="1159301" y="217651"/>
                  <a:pt x="1088079" y="139785"/>
                  <a:pt x="1024718" y="103828"/>
                </a:cubicBezTo>
                <a:cubicBezTo>
                  <a:pt x="961357" y="67871"/>
                  <a:pt x="871839" y="957"/>
                  <a:pt x="699674" y="4"/>
                </a:cubicBezTo>
                <a:cubicBezTo>
                  <a:pt x="527510" y="-949"/>
                  <a:pt x="5080" y="155739"/>
                  <a:pt x="0" y="167169"/>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21" name="任意多边形: 形状 20"/>
          <p:cNvSpPr/>
          <p:nvPr/>
        </p:nvSpPr>
        <p:spPr>
          <a:xfrm>
            <a:off x="2759648" y="3897761"/>
            <a:ext cx="1071300" cy="955792"/>
          </a:xfrm>
          <a:custGeom>
            <a:avLst/>
            <a:gdLst>
              <a:gd name="connsiteX0" fmla="*/ 1335652 w 1335652"/>
              <a:gd name="connsiteY0" fmla="*/ 1082040 h 1082040"/>
              <a:gd name="connsiteX1" fmla="*/ 1137532 w 1335652"/>
              <a:gd name="connsiteY1" fmla="*/ 906780 h 1082040"/>
              <a:gd name="connsiteX2" fmla="*/ 1030852 w 1335652"/>
              <a:gd name="connsiteY2" fmla="*/ 662940 h 1082040"/>
              <a:gd name="connsiteX3" fmla="*/ 657472 w 1335652"/>
              <a:gd name="connsiteY3" fmla="*/ 403860 h 1082040"/>
              <a:gd name="connsiteX4" fmla="*/ 55492 w 1335652"/>
              <a:gd name="connsiteY4" fmla="*/ 83820 h 1082040"/>
              <a:gd name="connsiteX5" fmla="*/ 63112 w 1335652"/>
              <a:gd name="connsiteY5" fmla="*/ 0 h 1082040"/>
              <a:gd name="connsiteX0-1" fmla="*/ 1418996 w 1418996"/>
              <a:gd name="connsiteY0-2" fmla="*/ 1089184 h 1089184"/>
              <a:gd name="connsiteX1-3" fmla="*/ 1137532 w 1418996"/>
              <a:gd name="connsiteY1-4" fmla="*/ 906780 h 1089184"/>
              <a:gd name="connsiteX2-5" fmla="*/ 1030852 w 1418996"/>
              <a:gd name="connsiteY2-6" fmla="*/ 662940 h 1089184"/>
              <a:gd name="connsiteX3-7" fmla="*/ 657472 w 1418996"/>
              <a:gd name="connsiteY3-8" fmla="*/ 403860 h 1089184"/>
              <a:gd name="connsiteX4-9" fmla="*/ 55492 w 1418996"/>
              <a:gd name="connsiteY4-10" fmla="*/ 83820 h 1089184"/>
              <a:gd name="connsiteX5-11" fmla="*/ 63112 w 1418996"/>
              <a:gd name="connsiteY5-12" fmla="*/ 0 h 1089184"/>
              <a:gd name="connsiteX0-13" fmla="*/ 1418996 w 1418996"/>
              <a:gd name="connsiteY0-14" fmla="*/ 1089184 h 1089682"/>
              <a:gd name="connsiteX1-15" fmla="*/ 1137532 w 1418996"/>
              <a:gd name="connsiteY1-16" fmla="*/ 906780 h 1089682"/>
              <a:gd name="connsiteX2-17" fmla="*/ 1030852 w 1418996"/>
              <a:gd name="connsiteY2-18" fmla="*/ 662940 h 1089682"/>
              <a:gd name="connsiteX3-19" fmla="*/ 657472 w 1418996"/>
              <a:gd name="connsiteY3-20" fmla="*/ 403860 h 1089682"/>
              <a:gd name="connsiteX4-21" fmla="*/ 55492 w 1418996"/>
              <a:gd name="connsiteY4-22" fmla="*/ 83820 h 1089682"/>
              <a:gd name="connsiteX5-23" fmla="*/ 63112 w 1418996"/>
              <a:gd name="connsiteY5-24" fmla="*/ 0 h 1089682"/>
              <a:gd name="connsiteX0-25" fmla="*/ 1418996 w 1418996"/>
              <a:gd name="connsiteY0-26" fmla="*/ 1089184 h 1089524"/>
              <a:gd name="connsiteX1-27" fmla="*/ 1125626 w 1418996"/>
              <a:gd name="connsiteY1-28" fmla="*/ 847249 h 1089524"/>
              <a:gd name="connsiteX2-29" fmla="*/ 1030852 w 1418996"/>
              <a:gd name="connsiteY2-30" fmla="*/ 662940 h 1089524"/>
              <a:gd name="connsiteX3-31" fmla="*/ 657472 w 1418996"/>
              <a:gd name="connsiteY3-32" fmla="*/ 403860 h 1089524"/>
              <a:gd name="connsiteX4-33" fmla="*/ 55492 w 1418996"/>
              <a:gd name="connsiteY4-34" fmla="*/ 83820 h 1089524"/>
              <a:gd name="connsiteX5-35" fmla="*/ 63112 w 1418996"/>
              <a:gd name="connsiteY5-36" fmla="*/ 0 h 1089524"/>
              <a:gd name="connsiteX0-37" fmla="*/ 1418996 w 1418996"/>
              <a:gd name="connsiteY0-38" fmla="*/ 1089184 h 1089542"/>
              <a:gd name="connsiteX1-39" fmla="*/ 1125626 w 1418996"/>
              <a:gd name="connsiteY1-40" fmla="*/ 847249 h 1089542"/>
              <a:gd name="connsiteX2-41" fmla="*/ 890359 w 1418996"/>
              <a:gd name="connsiteY2-42" fmla="*/ 605790 h 1089542"/>
              <a:gd name="connsiteX3-43" fmla="*/ 657472 w 1418996"/>
              <a:gd name="connsiteY3-44" fmla="*/ 403860 h 1089542"/>
              <a:gd name="connsiteX4-45" fmla="*/ 55492 w 1418996"/>
              <a:gd name="connsiteY4-46" fmla="*/ 83820 h 1089542"/>
              <a:gd name="connsiteX5-47" fmla="*/ 63112 w 1418996"/>
              <a:gd name="connsiteY5-48" fmla="*/ 0 h 1089542"/>
              <a:gd name="connsiteX0-49" fmla="*/ 1408228 w 1408228"/>
              <a:gd name="connsiteY0-50" fmla="*/ 1089184 h 1089542"/>
              <a:gd name="connsiteX1-51" fmla="*/ 1114858 w 1408228"/>
              <a:gd name="connsiteY1-52" fmla="*/ 847249 h 1089542"/>
              <a:gd name="connsiteX2-53" fmla="*/ 879591 w 1408228"/>
              <a:gd name="connsiteY2-54" fmla="*/ 605790 h 1089542"/>
              <a:gd name="connsiteX3-55" fmla="*/ 494304 w 1408228"/>
              <a:gd name="connsiteY3-56" fmla="*/ 377666 h 1089542"/>
              <a:gd name="connsiteX4-57" fmla="*/ 44724 w 1408228"/>
              <a:gd name="connsiteY4-58" fmla="*/ 83820 h 1089542"/>
              <a:gd name="connsiteX5-59" fmla="*/ 52344 w 1408228"/>
              <a:gd name="connsiteY5-60" fmla="*/ 0 h 1089542"/>
              <a:gd name="connsiteX0-61" fmla="*/ 1389489 w 1389489"/>
              <a:gd name="connsiteY0-62" fmla="*/ 1089184 h 1089542"/>
              <a:gd name="connsiteX1-63" fmla="*/ 1096119 w 1389489"/>
              <a:gd name="connsiteY1-64" fmla="*/ 847249 h 1089542"/>
              <a:gd name="connsiteX2-65" fmla="*/ 860852 w 1389489"/>
              <a:gd name="connsiteY2-66" fmla="*/ 605790 h 1089542"/>
              <a:gd name="connsiteX3-67" fmla="*/ 475565 w 1389489"/>
              <a:gd name="connsiteY3-68" fmla="*/ 377666 h 1089542"/>
              <a:gd name="connsiteX4-69" fmla="*/ 64085 w 1389489"/>
              <a:gd name="connsiteY4-70" fmla="*/ 124301 h 1089542"/>
              <a:gd name="connsiteX5-71" fmla="*/ 33605 w 1389489"/>
              <a:gd name="connsiteY5-72" fmla="*/ 0 h 1089542"/>
              <a:gd name="connsiteX0-73" fmla="*/ 1419759 w 1419759"/>
              <a:gd name="connsiteY0-74" fmla="*/ 1055847 h 1056205"/>
              <a:gd name="connsiteX1-75" fmla="*/ 1126389 w 1419759"/>
              <a:gd name="connsiteY1-76" fmla="*/ 813912 h 1056205"/>
              <a:gd name="connsiteX2-77" fmla="*/ 891122 w 1419759"/>
              <a:gd name="connsiteY2-78" fmla="*/ 572453 h 1056205"/>
              <a:gd name="connsiteX3-79" fmla="*/ 505835 w 1419759"/>
              <a:gd name="connsiteY3-80" fmla="*/ 344329 h 1056205"/>
              <a:gd name="connsiteX4-81" fmla="*/ 94355 w 1419759"/>
              <a:gd name="connsiteY4-82" fmla="*/ 90964 h 1056205"/>
              <a:gd name="connsiteX5-83" fmla="*/ 23394 w 1419759"/>
              <a:gd name="connsiteY5-84" fmla="*/ 0 h 1056205"/>
              <a:gd name="connsiteX0-85" fmla="*/ 1396365 w 1396365"/>
              <a:gd name="connsiteY0-86" fmla="*/ 1055847 h 1056205"/>
              <a:gd name="connsiteX1-87" fmla="*/ 1102995 w 1396365"/>
              <a:gd name="connsiteY1-88" fmla="*/ 813912 h 1056205"/>
              <a:gd name="connsiteX2-89" fmla="*/ 867728 w 1396365"/>
              <a:gd name="connsiteY2-90" fmla="*/ 572453 h 1056205"/>
              <a:gd name="connsiteX3-91" fmla="*/ 482441 w 1396365"/>
              <a:gd name="connsiteY3-92" fmla="*/ 344329 h 1056205"/>
              <a:gd name="connsiteX4-93" fmla="*/ 70961 w 1396365"/>
              <a:gd name="connsiteY4-94" fmla="*/ 90964 h 1056205"/>
              <a:gd name="connsiteX5-95" fmla="*/ 0 w 1396365"/>
              <a:gd name="connsiteY5-96" fmla="*/ 0 h 1056205"/>
              <a:gd name="connsiteX0-97" fmla="*/ 1405890 w 1405890"/>
              <a:gd name="connsiteY0-98" fmla="*/ 1065372 h 1065730"/>
              <a:gd name="connsiteX1-99" fmla="*/ 1112520 w 1405890"/>
              <a:gd name="connsiteY1-100" fmla="*/ 823437 h 1065730"/>
              <a:gd name="connsiteX2-101" fmla="*/ 877253 w 1405890"/>
              <a:gd name="connsiteY2-102" fmla="*/ 581978 h 1065730"/>
              <a:gd name="connsiteX3-103" fmla="*/ 491966 w 1405890"/>
              <a:gd name="connsiteY3-104" fmla="*/ 353854 h 1065730"/>
              <a:gd name="connsiteX4-105" fmla="*/ 80486 w 1405890"/>
              <a:gd name="connsiteY4-106" fmla="*/ 100489 h 1065730"/>
              <a:gd name="connsiteX5-107" fmla="*/ 0 w 1405890"/>
              <a:gd name="connsiteY5-108" fmla="*/ 0 h 1065730"/>
              <a:gd name="connsiteX0-109" fmla="*/ 1416915 w 1416915"/>
              <a:gd name="connsiteY0-110" fmla="*/ 1051085 h 1051443"/>
              <a:gd name="connsiteX1-111" fmla="*/ 1123545 w 1416915"/>
              <a:gd name="connsiteY1-112" fmla="*/ 809150 h 1051443"/>
              <a:gd name="connsiteX2-113" fmla="*/ 888278 w 1416915"/>
              <a:gd name="connsiteY2-114" fmla="*/ 567691 h 1051443"/>
              <a:gd name="connsiteX3-115" fmla="*/ 502991 w 1416915"/>
              <a:gd name="connsiteY3-116" fmla="*/ 339567 h 1051443"/>
              <a:gd name="connsiteX4-117" fmla="*/ 91511 w 1416915"/>
              <a:gd name="connsiteY4-118" fmla="*/ 86202 h 1051443"/>
              <a:gd name="connsiteX5-119" fmla="*/ 0 w 1416915"/>
              <a:gd name="connsiteY5-120" fmla="*/ 0 h 1051443"/>
              <a:gd name="connsiteX0-121" fmla="*/ 1416915 w 1416915"/>
              <a:gd name="connsiteY0-122" fmla="*/ 1051085 h 1051443"/>
              <a:gd name="connsiteX1-123" fmla="*/ 1123545 w 1416915"/>
              <a:gd name="connsiteY1-124" fmla="*/ 809150 h 1051443"/>
              <a:gd name="connsiteX2-125" fmla="*/ 888278 w 1416915"/>
              <a:gd name="connsiteY2-126" fmla="*/ 567691 h 1051443"/>
              <a:gd name="connsiteX3-127" fmla="*/ 502991 w 1416915"/>
              <a:gd name="connsiteY3-128" fmla="*/ 339567 h 1051443"/>
              <a:gd name="connsiteX4-129" fmla="*/ 91511 w 1416915"/>
              <a:gd name="connsiteY4-130" fmla="*/ 86202 h 1051443"/>
              <a:gd name="connsiteX5-131" fmla="*/ 0 w 1416915"/>
              <a:gd name="connsiteY5-132" fmla="*/ 0 h 1051443"/>
              <a:gd name="connsiteX0-133" fmla="*/ 1416915 w 1416915"/>
              <a:gd name="connsiteY0-134" fmla="*/ 1051085 h 1051443"/>
              <a:gd name="connsiteX1-135" fmla="*/ 1123545 w 1416915"/>
              <a:gd name="connsiteY1-136" fmla="*/ 809150 h 1051443"/>
              <a:gd name="connsiteX2-137" fmla="*/ 888278 w 1416915"/>
              <a:gd name="connsiteY2-138" fmla="*/ 567691 h 1051443"/>
              <a:gd name="connsiteX3-139" fmla="*/ 502991 w 1416915"/>
              <a:gd name="connsiteY3-140" fmla="*/ 339567 h 1051443"/>
              <a:gd name="connsiteX4-141" fmla="*/ 300978 w 1416915"/>
              <a:gd name="connsiteY4-142" fmla="*/ 160021 h 1051443"/>
              <a:gd name="connsiteX5-143" fmla="*/ 0 w 1416915"/>
              <a:gd name="connsiteY5-144" fmla="*/ 0 h 1051443"/>
              <a:gd name="connsiteX0-145" fmla="*/ 1416915 w 1416915"/>
              <a:gd name="connsiteY0-146" fmla="*/ 1051085 h 1051443"/>
              <a:gd name="connsiteX1-147" fmla="*/ 1123545 w 1416915"/>
              <a:gd name="connsiteY1-148" fmla="*/ 809150 h 1051443"/>
              <a:gd name="connsiteX2-149" fmla="*/ 888278 w 1416915"/>
              <a:gd name="connsiteY2-150" fmla="*/ 567691 h 1051443"/>
              <a:gd name="connsiteX3-151" fmla="*/ 635286 w 1416915"/>
              <a:gd name="connsiteY3-152" fmla="*/ 303848 h 1051443"/>
              <a:gd name="connsiteX4-153" fmla="*/ 300978 w 1416915"/>
              <a:gd name="connsiteY4-154" fmla="*/ 160021 h 1051443"/>
              <a:gd name="connsiteX5-155" fmla="*/ 0 w 1416915"/>
              <a:gd name="connsiteY5-156" fmla="*/ 0 h 1051443"/>
              <a:gd name="connsiteX0-157" fmla="*/ 1416915 w 1416915"/>
              <a:gd name="connsiteY0-158" fmla="*/ 1051085 h 1051441"/>
              <a:gd name="connsiteX1-159" fmla="*/ 1123545 w 1416915"/>
              <a:gd name="connsiteY1-160" fmla="*/ 809150 h 1051441"/>
              <a:gd name="connsiteX2-161" fmla="*/ 1004036 w 1416915"/>
              <a:gd name="connsiteY2-162" fmla="*/ 574834 h 1051441"/>
              <a:gd name="connsiteX3-163" fmla="*/ 635286 w 1416915"/>
              <a:gd name="connsiteY3-164" fmla="*/ 303848 h 1051441"/>
              <a:gd name="connsiteX4-165" fmla="*/ 300978 w 1416915"/>
              <a:gd name="connsiteY4-166" fmla="*/ 160021 h 1051441"/>
              <a:gd name="connsiteX5-167" fmla="*/ 0 w 1416915"/>
              <a:gd name="connsiteY5-168" fmla="*/ 0 h 1051441"/>
              <a:gd name="connsiteX0-169" fmla="*/ 1416915 w 1416915"/>
              <a:gd name="connsiteY0-170" fmla="*/ 1051085 h 1051466"/>
              <a:gd name="connsiteX1-171" fmla="*/ 1211742 w 1416915"/>
              <a:gd name="connsiteY1-172" fmla="*/ 821057 h 1051466"/>
              <a:gd name="connsiteX2-173" fmla="*/ 1004036 w 1416915"/>
              <a:gd name="connsiteY2-174" fmla="*/ 574834 h 1051466"/>
              <a:gd name="connsiteX3-175" fmla="*/ 635286 w 1416915"/>
              <a:gd name="connsiteY3-176" fmla="*/ 303848 h 1051466"/>
              <a:gd name="connsiteX4-177" fmla="*/ 300978 w 1416915"/>
              <a:gd name="connsiteY4-178" fmla="*/ 160021 h 1051466"/>
              <a:gd name="connsiteX5-179" fmla="*/ 0 w 1416915"/>
              <a:gd name="connsiteY5-180" fmla="*/ 0 h 1051466"/>
              <a:gd name="connsiteX0-181" fmla="*/ 1416915 w 1416915"/>
              <a:gd name="connsiteY0-182" fmla="*/ 1051085 h 1051461"/>
              <a:gd name="connsiteX1-183" fmla="*/ 1211742 w 1416915"/>
              <a:gd name="connsiteY1-184" fmla="*/ 821057 h 1051461"/>
              <a:gd name="connsiteX2-185" fmla="*/ 1004036 w 1416915"/>
              <a:gd name="connsiteY2-186" fmla="*/ 574834 h 1051461"/>
              <a:gd name="connsiteX3-187" fmla="*/ 635286 w 1416915"/>
              <a:gd name="connsiteY3-188" fmla="*/ 303848 h 1051461"/>
              <a:gd name="connsiteX4-189" fmla="*/ 300978 w 1416915"/>
              <a:gd name="connsiteY4-190" fmla="*/ 160021 h 1051461"/>
              <a:gd name="connsiteX5-191" fmla="*/ 0 w 1416915"/>
              <a:gd name="connsiteY5-192" fmla="*/ 0 h 1051461"/>
              <a:gd name="connsiteX0-193" fmla="*/ 1416915 w 1416915"/>
              <a:gd name="connsiteY0-194" fmla="*/ 1051085 h 1051475"/>
              <a:gd name="connsiteX1-195" fmla="*/ 1211742 w 1416915"/>
              <a:gd name="connsiteY1-196" fmla="*/ 821057 h 1051475"/>
              <a:gd name="connsiteX2-197" fmla="*/ 976474 w 1416915"/>
              <a:gd name="connsiteY2-198" fmla="*/ 551021 h 1051475"/>
              <a:gd name="connsiteX3-199" fmla="*/ 635286 w 1416915"/>
              <a:gd name="connsiteY3-200" fmla="*/ 303848 h 1051475"/>
              <a:gd name="connsiteX4-201" fmla="*/ 300978 w 1416915"/>
              <a:gd name="connsiteY4-202" fmla="*/ 160021 h 1051475"/>
              <a:gd name="connsiteX5-203" fmla="*/ 0 w 1416915"/>
              <a:gd name="connsiteY5-204" fmla="*/ 0 h 1051475"/>
              <a:gd name="connsiteX0-205" fmla="*/ 1416915 w 1416915"/>
              <a:gd name="connsiteY0-206" fmla="*/ 1051085 h 1051519"/>
              <a:gd name="connsiteX1-207" fmla="*/ 1211742 w 1416915"/>
              <a:gd name="connsiteY1-208" fmla="*/ 821057 h 1051519"/>
              <a:gd name="connsiteX2-209" fmla="*/ 976474 w 1416915"/>
              <a:gd name="connsiteY2-210" fmla="*/ 551021 h 1051519"/>
              <a:gd name="connsiteX3-211" fmla="*/ 635286 w 1416915"/>
              <a:gd name="connsiteY3-212" fmla="*/ 303848 h 1051519"/>
              <a:gd name="connsiteX4-213" fmla="*/ 300978 w 1416915"/>
              <a:gd name="connsiteY4-214" fmla="*/ 160021 h 1051519"/>
              <a:gd name="connsiteX5-215" fmla="*/ 0 w 1416915"/>
              <a:gd name="connsiteY5-216" fmla="*/ 0 h 1051519"/>
              <a:gd name="connsiteX0-217" fmla="*/ 1115937 w 1115937"/>
              <a:gd name="connsiteY0-218" fmla="*/ 891064 h 891498"/>
              <a:gd name="connsiteX1-219" fmla="*/ 910764 w 1115937"/>
              <a:gd name="connsiteY1-220" fmla="*/ 661036 h 891498"/>
              <a:gd name="connsiteX2-221" fmla="*/ 675496 w 1115937"/>
              <a:gd name="connsiteY2-222" fmla="*/ 391000 h 891498"/>
              <a:gd name="connsiteX3-223" fmla="*/ 334308 w 1115937"/>
              <a:gd name="connsiteY3-224" fmla="*/ 143827 h 891498"/>
              <a:gd name="connsiteX4-225" fmla="*/ 0 w 1115937"/>
              <a:gd name="connsiteY4-226" fmla="*/ 0 h 891498"/>
              <a:gd name="connsiteX0-227" fmla="*/ 1239965 w 1239965"/>
              <a:gd name="connsiteY0-228" fmla="*/ 955358 h 955792"/>
              <a:gd name="connsiteX1-229" fmla="*/ 1034792 w 1239965"/>
              <a:gd name="connsiteY1-230" fmla="*/ 725330 h 955792"/>
              <a:gd name="connsiteX2-231" fmla="*/ 799524 w 1239965"/>
              <a:gd name="connsiteY2-232" fmla="*/ 455294 h 955792"/>
              <a:gd name="connsiteX3-233" fmla="*/ 458336 w 1239965"/>
              <a:gd name="connsiteY3-234" fmla="*/ 208121 h 955792"/>
              <a:gd name="connsiteX4-235" fmla="*/ 0 w 1239965"/>
              <a:gd name="connsiteY4-236" fmla="*/ 0 h 955792"/>
              <a:gd name="connsiteX0-237" fmla="*/ 1239965 w 1239965"/>
              <a:gd name="connsiteY0-238" fmla="*/ 955358 h 955792"/>
              <a:gd name="connsiteX1-239" fmla="*/ 1034792 w 1239965"/>
              <a:gd name="connsiteY1-240" fmla="*/ 725330 h 955792"/>
              <a:gd name="connsiteX2-241" fmla="*/ 799524 w 1239965"/>
              <a:gd name="connsiteY2-242" fmla="*/ 455294 h 955792"/>
              <a:gd name="connsiteX3-243" fmla="*/ 458336 w 1239965"/>
              <a:gd name="connsiteY3-244" fmla="*/ 208121 h 955792"/>
              <a:gd name="connsiteX4-245" fmla="*/ 0 w 1239965"/>
              <a:gd name="connsiteY4-246" fmla="*/ 0 h 955792"/>
              <a:gd name="connsiteX0-247" fmla="*/ 1239965 w 1239965"/>
              <a:gd name="connsiteY0-248" fmla="*/ 955358 h 955792"/>
              <a:gd name="connsiteX1-249" fmla="*/ 1034792 w 1239965"/>
              <a:gd name="connsiteY1-250" fmla="*/ 725330 h 955792"/>
              <a:gd name="connsiteX2-251" fmla="*/ 799524 w 1239965"/>
              <a:gd name="connsiteY2-252" fmla="*/ 455294 h 955792"/>
              <a:gd name="connsiteX3-253" fmla="*/ 458336 w 1239965"/>
              <a:gd name="connsiteY3-254" fmla="*/ 208121 h 955792"/>
              <a:gd name="connsiteX4-255" fmla="*/ 0 w 1239965"/>
              <a:gd name="connsiteY4-256" fmla="*/ 0 h 9557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9965" h="955792">
                <a:moveTo>
                  <a:pt x="1239965" y="955358"/>
                </a:moveTo>
                <a:cubicBezTo>
                  <a:pt x="1130587" y="964566"/>
                  <a:pt x="1099930" y="825343"/>
                  <a:pt x="1034792" y="725330"/>
                </a:cubicBezTo>
                <a:cubicBezTo>
                  <a:pt x="969654" y="625317"/>
                  <a:pt x="895600" y="541496"/>
                  <a:pt x="799524" y="455294"/>
                </a:cubicBezTo>
                <a:cubicBezTo>
                  <a:pt x="703448" y="369092"/>
                  <a:pt x="591590" y="284003"/>
                  <a:pt x="458336" y="208121"/>
                </a:cubicBezTo>
                <a:cubicBezTo>
                  <a:pt x="325082" y="132239"/>
                  <a:pt x="115068" y="51832"/>
                  <a:pt x="0" y="0"/>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本次课程内容介绍</a:t>
            </a:r>
            <a:endParaRPr lang="zh-CN" altLang="en-US" dirty="0"/>
          </a:p>
        </p:txBody>
      </p:sp>
      <p:sp>
        <p:nvSpPr>
          <p:cNvPr id="20" name="任意多边形: 形状 19"/>
          <p:cNvSpPr/>
          <p:nvPr/>
        </p:nvSpPr>
        <p:spPr>
          <a:xfrm>
            <a:off x="2578335" y="3729050"/>
            <a:ext cx="1343688" cy="1117622"/>
          </a:xfrm>
          <a:custGeom>
            <a:avLst/>
            <a:gdLst>
              <a:gd name="connsiteX0" fmla="*/ 1414 w 1498605"/>
              <a:gd name="connsiteY0" fmla="*/ 60009 h 1172529"/>
              <a:gd name="connsiteX1" fmla="*/ 100474 w 1498605"/>
              <a:gd name="connsiteY1" fmla="*/ 14289 h 1172529"/>
              <a:gd name="connsiteX2" fmla="*/ 641494 w 1498605"/>
              <a:gd name="connsiteY2" fmla="*/ 280989 h 1172529"/>
              <a:gd name="connsiteX3" fmla="*/ 1380634 w 1498605"/>
              <a:gd name="connsiteY3" fmla="*/ 852489 h 1172529"/>
              <a:gd name="connsiteX4" fmla="*/ 1487314 w 1498605"/>
              <a:gd name="connsiteY4" fmla="*/ 1172529 h 1172529"/>
              <a:gd name="connsiteX0-1" fmla="*/ 1839 w 1494267"/>
              <a:gd name="connsiteY0-2" fmla="*/ 91062 h 1165482"/>
              <a:gd name="connsiteX1-3" fmla="*/ 96136 w 1494267"/>
              <a:gd name="connsiteY1-4" fmla="*/ 7242 h 1165482"/>
              <a:gd name="connsiteX2-5" fmla="*/ 637156 w 1494267"/>
              <a:gd name="connsiteY2-6" fmla="*/ 273942 h 1165482"/>
              <a:gd name="connsiteX3-7" fmla="*/ 1376296 w 1494267"/>
              <a:gd name="connsiteY3-8" fmla="*/ 845442 h 1165482"/>
              <a:gd name="connsiteX4-9" fmla="*/ 1482976 w 1494267"/>
              <a:gd name="connsiteY4-10" fmla="*/ 1165482 h 1165482"/>
              <a:gd name="connsiteX0-11" fmla="*/ 197 w 1492625"/>
              <a:gd name="connsiteY0-12" fmla="*/ 65336 h 1139756"/>
              <a:gd name="connsiteX1-13" fmla="*/ 154025 w 1492625"/>
              <a:gd name="connsiteY1-14" fmla="*/ 10091 h 1139756"/>
              <a:gd name="connsiteX2-15" fmla="*/ 635514 w 1492625"/>
              <a:gd name="connsiteY2-16" fmla="*/ 248216 h 1139756"/>
              <a:gd name="connsiteX3-17" fmla="*/ 1374654 w 1492625"/>
              <a:gd name="connsiteY3-18" fmla="*/ 819716 h 1139756"/>
              <a:gd name="connsiteX4-19" fmla="*/ 1481334 w 1492625"/>
              <a:gd name="connsiteY4-20" fmla="*/ 1139756 h 1139756"/>
              <a:gd name="connsiteX0-21" fmla="*/ 253 w 1490106"/>
              <a:gd name="connsiteY0-22" fmla="*/ 64042 h 1138462"/>
              <a:gd name="connsiteX1-23" fmla="*/ 154081 w 1490106"/>
              <a:gd name="connsiteY1-24" fmla="*/ 8797 h 1138462"/>
              <a:gd name="connsiteX2-25" fmla="*/ 714151 w 1490106"/>
              <a:gd name="connsiteY2-26" fmla="*/ 227872 h 1138462"/>
              <a:gd name="connsiteX3-27" fmla="*/ 1374710 w 1490106"/>
              <a:gd name="connsiteY3-28" fmla="*/ 818422 h 1138462"/>
              <a:gd name="connsiteX4-29" fmla="*/ 1481390 w 1490106"/>
              <a:gd name="connsiteY4-30" fmla="*/ 1138462 h 1138462"/>
              <a:gd name="connsiteX0-31" fmla="*/ 253 w 1503732"/>
              <a:gd name="connsiteY0-32" fmla="*/ 64042 h 1138462"/>
              <a:gd name="connsiteX1-33" fmla="*/ 154081 w 1503732"/>
              <a:gd name="connsiteY1-34" fmla="*/ 8797 h 1138462"/>
              <a:gd name="connsiteX2-35" fmla="*/ 714151 w 1503732"/>
              <a:gd name="connsiteY2-36" fmla="*/ 227872 h 1138462"/>
              <a:gd name="connsiteX3-37" fmla="*/ 1374710 w 1503732"/>
              <a:gd name="connsiteY3-38" fmla="*/ 818422 h 1138462"/>
              <a:gd name="connsiteX4-39" fmla="*/ 1481390 w 1503732"/>
              <a:gd name="connsiteY4-40" fmla="*/ 1138462 h 1138462"/>
              <a:gd name="connsiteX0-41" fmla="*/ 253 w 1498007"/>
              <a:gd name="connsiteY0-42" fmla="*/ 64042 h 1136081"/>
              <a:gd name="connsiteX1-43" fmla="*/ 154081 w 1498007"/>
              <a:gd name="connsiteY1-44" fmla="*/ 8797 h 1136081"/>
              <a:gd name="connsiteX2-45" fmla="*/ 714151 w 1498007"/>
              <a:gd name="connsiteY2-46" fmla="*/ 227872 h 1136081"/>
              <a:gd name="connsiteX3-47" fmla="*/ 1374710 w 1498007"/>
              <a:gd name="connsiteY3-48" fmla="*/ 818422 h 1136081"/>
              <a:gd name="connsiteX4-49" fmla="*/ 1474246 w 1498007"/>
              <a:gd name="connsiteY4-50" fmla="*/ 1136081 h 1136081"/>
              <a:gd name="connsiteX0-51" fmla="*/ 253 w 1504879"/>
              <a:gd name="connsiteY0-52" fmla="*/ 64042 h 1136081"/>
              <a:gd name="connsiteX1-53" fmla="*/ 154081 w 1504879"/>
              <a:gd name="connsiteY1-54" fmla="*/ 8797 h 1136081"/>
              <a:gd name="connsiteX2-55" fmla="*/ 714151 w 1504879"/>
              <a:gd name="connsiteY2-56" fmla="*/ 227872 h 1136081"/>
              <a:gd name="connsiteX3-57" fmla="*/ 1398523 w 1504879"/>
              <a:gd name="connsiteY3-58" fmla="*/ 801754 h 1136081"/>
              <a:gd name="connsiteX4-59" fmla="*/ 1474246 w 1504879"/>
              <a:gd name="connsiteY4-60" fmla="*/ 1136081 h 1136081"/>
              <a:gd name="connsiteX0-61" fmla="*/ 145 w 1504771"/>
              <a:gd name="connsiteY0-62" fmla="*/ 85549 h 1157588"/>
              <a:gd name="connsiteX1-63" fmla="*/ 187311 w 1504771"/>
              <a:gd name="connsiteY1-64" fmla="*/ 6491 h 1157588"/>
              <a:gd name="connsiteX2-65" fmla="*/ 714043 w 1504771"/>
              <a:gd name="connsiteY2-66" fmla="*/ 249379 h 1157588"/>
              <a:gd name="connsiteX3-67" fmla="*/ 1398415 w 1504771"/>
              <a:gd name="connsiteY3-68" fmla="*/ 823261 h 1157588"/>
              <a:gd name="connsiteX4-69" fmla="*/ 1474138 w 1504771"/>
              <a:gd name="connsiteY4-70" fmla="*/ 1157588 h 1157588"/>
              <a:gd name="connsiteX0-71" fmla="*/ 136 w 1504762"/>
              <a:gd name="connsiteY0-72" fmla="*/ 61976 h 1134015"/>
              <a:gd name="connsiteX1-73" fmla="*/ 192065 w 1504762"/>
              <a:gd name="connsiteY1-74" fmla="*/ 9112 h 1134015"/>
              <a:gd name="connsiteX2-75" fmla="*/ 714034 w 1504762"/>
              <a:gd name="connsiteY2-76" fmla="*/ 225806 h 1134015"/>
              <a:gd name="connsiteX3-77" fmla="*/ 1398406 w 1504762"/>
              <a:gd name="connsiteY3-78" fmla="*/ 799688 h 1134015"/>
              <a:gd name="connsiteX4-79" fmla="*/ 1474129 w 1504762"/>
              <a:gd name="connsiteY4-80" fmla="*/ 1134015 h 1134015"/>
              <a:gd name="connsiteX0-81" fmla="*/ 111 w 1526168"/>
              <a:gd name="connsiteY0-82" fmla="*/ 54628 h 1136192"/>
              <a:gd name="connsiteX1-83" fmla="*/ 213471 w 1526168"/>
              <a:gd name="connsiteY1-84" fmla="*/ 11289 h 1136192"/>
              <a:gd name="connsiteX2-85" fmla="*/ 735440 w 1526168"/>
              <a:gd name="connsiteY2-86" fmla="*/ 227983 h 1136192"/>
              <a:gd name="connsiteX3-87" fmla="*/ 1419812 w 1526168"/>
              <a:gd name="connsiteY3-88" fmla="*/ 801865 h 1136192"/>
              <a:gd name="connsiteX4-89" fmla="*/ 1495535 w 1526168"/>
              <a:gd name="connsiteY4-90" fmla="*/ 1136192 h 1136192"/>
              <a:gd name="connsiteX0-91" fmla="*/ 10060 w 1536117"/>
              <a:gd name="connsiteY0-92" fmla="*/ 54628 h 1136192"/>
              <a:gd name="connsiteX1-93" fmla="*/ 223420 w 1536117"/>
              <a:gd name="connsiteY1-94" fmla="*/ 11289 h 1136192"/>
              <a:gd name="connsiteX2-95" fmla="*/ 745389 w 1536117"/>
              <a:gd name="connsiteY2-96" fmla="*/ 227983 h 1136192"/>
              <a:gd name="connsiteX3-97" fmla="*/ 1429761 w 1536117"/>
              <a:gd name="connsiteY3-98" fmla="*/ 801865 h 1136192"/>
              <a:gd name="connsiteX4-99" fmla="*/ 1505484 w 1536117"/>
              <a:gd name="connsiteY4-100" fmla="*/ 1136192 h 1136192"/>
              <a:gd name="connsiteX0-101" fmla="*/ 12341 w 1538398"/>
              <a:gd name="connsiteY0-102" fmla="*/ 73897 h 1155461"/>
              <a:gd name="connsiteX1-103" fmla="*/ 225701 w 1538398"/>
              <a:gd name="connsiteY1-104" fmla="*/ 30558 h 1155461"/>
              <a:gd name="connsiteX2-105" fmla="*/ 747670 w 1538398"/>
              <a:gd name="connsiteY2-106" fmla="*/ 247252 h 1155461"/>
              <a:gd name="connsiteX3-107" fmla="*/ 1432042 w 1538398"/>
              <a:gd name="connsiteY3-108" fmla="*/ 821134 h 1155461"/>
              <a:gd name="connsiteX4-109" fmla="*/ 1507765 w 1538398"/>
              <a:gd name="connsiteY4-110" fmla="*/ 1155461 h 1155461"/>
              <a:gd name="connsiteX0-111" fmla="*/ 12341 w 1538398"/>
              <a:gd name="connsiteY0-112" fmla="*/ 83383 h 1145897"/>
              <a:gd name="connsiteX1-113" fmla="*/ 225701 w 1538398"/>
              <a:gd name="connsiteY1-114" fmla="*/ 20994 h 1145897"/>
              <a:gd name="connsiteX2-115" fmla="*/ 747670 w 1538398"/>
              <a:gd name="connsiteY2-116" fmla="*/ 237688 h 1145897"/>
              <a:gd name="connsiteX3-117" fmla="*/ 1432042 w 1538398"/>
              <a:gd name="connsiteY3-118" fmla="*/ 811570 h 1145897"/>
              <a:gd name="connsiteX4-119" fmla="*/ 1507765 w 1538398"/>
              <a:gd name="connsiteY4-120" fmla="*/ 1145897 h 1145897"/>
              <a:gd name="connsiteX0-121" fmla="*/ 15533 w 1541590"/>
              <a:gd name="connsiteY0-122" fmla="*/ 81950 h 1144464"/>
              <a:gd name="connsiteX1-123" fmla="*/ 228893 w 1541590"/>
              <a:gd name="connsiteY1-124" fmla="*/ 19561 h 1144464"/>
              <a:gd name="connsiteX2-125" fmla="*/ 750862 w 1541590"/>
              <a:gd name="connsiteY2-126" fmla="*/ 236255 h 1144464"/>
              <a:gd name="connsiteX3-127" fmla="*/ 1435234 w 1541590"/>
              <a:gd name="connsiteY3-128" fmla="*/ 810137 h 1144464"/>
              <a:gd name="connsiteX4-129" fmla="*/ 1510957 w 1541590"/>
              <a:gd name="connsiteY4-130" fmla="*/ 1144464 h 1144464"/>
              <a:gd name="connsiteX0-131" fmla="*/ 14882 w 1540939"/>
              <a:gd name="connsiteY0-132" fmla="*/ 65150 h 1127664"/>
              <a:gd name="connsiteX1-133" fmla="*/ 237767 w 1540939"/>
              <a:gd name="connsiteY1-134" fmla="*/ 33717 h 1127664"/>
              <a:gd name="connsiteX2-135" fmla="*/ 750211 w 1540939"/>
              <a:gd name="connsiteY2-136" fmla="*/ 219455 h 1127664"/>
              <a:gd name="connsiteX3-137" fmla="*/ 1434583 w 1540939"/>
              <a:gd name="connsiteY3-138" fmla="*/ 793337 h 1127664"/>
              <a:gd name="connsiteX4-139" fmla="*/ 1510306 w 1540939"/>
              <a:gd name="connsiteY4-140" fmla="*/ 1127664 h 1127664"/>
              <a:gd name="connsiteX0-141" fmla="*/ 15055 w 1540347"/>
              <a:gd name="connsiteY0-142" fmla="*/ 68702 h 1131216"/>
              <a:gd name="connsiteX1-143" fmla="*/ 237940 w 1540347"/>
              <a:gd name="connsiteY1-144" fmla="*/ 37269 h 1131216"/>
              <a:gd name="connsiteX2-145" fmla="*/ 767053 w 1540347"/>
              <a:gd name="connsiteY2-146" fmla="*/ 282538 h 1131216"/>
              <a:gd name="connsiteX3-147" fmla="*/ 1434756 w 1540347"/>
              <a:gd name="connsiteY3-148" fmla="*/ 796889 h 1131216"/>
              <a:gd name="connsiteX4-149" fmla="*/ 1510479 w 1540347"/>
              <a:gd name="connsiteY4-150" fmla="*/ 1131216 h 1131216"/>
              <a:gd name="connsiteX0-151" fmla="*/ 15055 w 1548699"/>
              <a:gd name="connsiteY0-152" fmla="*/ 68702 h 1131216"/>
              <a:gd name="connsiteX1-153" fmla="*/ 237940 w 1548699"/>
              <a:gd name="connsiteY1-154" fmla="*/ 37269 h 1131216"/>
              <a:gd name="connsiteX2-155" fmla="*/ 767053 w 1548699"/>
              <a:gd name="connsiteY2-156" fmla="*/ 282538 h 1131216"/>
              <a:gd name="connsiteX3-157" fmla="*/ 1434756 w 1548699"/>
              <a:gd name="connsiteY3-158" fmla="*/ 796889 h 1131216"/>
              <a:gd name="connsiteX4-159" fmla="*/ 1510479 w 1548699"/>
              <a:gd name="connsiteY4-160" fmla="*/ 1131216 h 1131216"/>
              <a:gd name="connsiteX0-161" fmla="*/ 15055 w 1538589"/>
              <a:gd name="connsiteY0-162" fmla="*/ 68702 h 1143123"/>
              <a:gd name="connsiteX1-163" fmla="*/ 237940 w 1538589"/>
              <a:gd name="connsiteY1-164" fmla="*/ 37269 h 1143123"/>
              <a:gd name="connsiteX2-165" fmla="*/ 767053 w 1538589"/>
              <a:gd name="connsiteY2-166" fmla="*/ 282538 h 1143123"/>
              <a:gd name="connsiteX3-167" fmla="*/ 1434756 w 1538589"/>
              <a:gd name="connsiteY3-168" fmla="*/ 796889 h 1143123"/>
              <a:gd name="connsiteX4-169" fmla="*/ 1496192 w 1538589"/>
              <a:gd name="connsiteY4-170" fmla="*/ 1143123 h 1143123"/>
              <a:gd name="connsiteX0-171" fmla="*/ 15055 w 1518884"/>
              <a:gd name="connsiteY0-172" fmla="*/ 68702 h 1145504"/>
              <a:gd name="connsiteX1-173" fmla="*/ 237940 w 1518884"/>
              <a:gd name="connsiteY1-174" fmla="*/ 37269 h 1145504"/>
              <a:gd name="connsiteX2-175" fmla="*/ 767053 w 1518884"/>
              <a:gd name="connsiteY2-176" fmla="*/ 282538 h 1145504"/>
              <a:gd name="connsiteX3-177" fmla="*/ 1434756 w 1518884"/>
              <a:gd name="connsiteY3-178" fmla="*/ 796889 h 1145504"/>
              <a:gd name="connsiteX4-179" fmla="*/ 1465236 w 1518884"/>
              <a:gd name="connsiteY4-180" fmla="*/ 1145504 h 1145504"/>
              <a:gd name="connsiteX0-181" fmla="*/ 15055 w 1568464"/>
              <a:gd name="connsiteY0-182" fmla="*/ 68702 h 1145504"/>
              <a:gd name="connsiteX1-183" fmla="*/ 237940 w 1568464"/>
              <a:gd name="connsiteY1-184" fmla="*/ 37269 h 1145504"/>
              <a:gd name="connsiteX2-185" fmla="*/ 767053 w 1568464"/>
              <a:gd name="connsiteY2-186" fmla="*/ 282538 h 1145504"/>
              <a:gd name="connsiteX3-187" fmla="*/ 1434756 w 1568464"/>
              <a:gd name="connsiteY3-188" fmla="*/ 796889 h 1145504"/>
              <a:gd name="connsiteX4-189" fmla="*/ 1465236 w 1568464"/>
              <a:gd name="connsiteY4-190" fmla="*/ 1145504 h 1145504"/>
              <a:gd name="connsiteX0-191" fmla="*/ 15055 w 1571551"/>
              <a:gd name="connsiteY0-192" fmla="*/ 68702 h 1145504"/>
              <a:gd name="connsiteX1-193" fmla="*/ 237940 w 1571551"/>
              <a:gd name="connsiteY1-194" fmla="*/ 37269 h 1145504"/>
              <a:gd name="connsiteX2-195" fmla="*/ 767053 w 1571551"/>
              <a:gd name="connsiteY2-196" fmla="*/ 282538 h 1145504"/>
              <a:gd name="connsiteX3-197" fmla="*/ 1434756 w 1571551"/>
              <a:gd name="connsiteY3-198" fmla="*/ 796889 h 1145504"/>
              <a:gd name="connsiteX4-199" fmla="*/ 1465236 w 1571551"/>
              <a:gd name="connsiteY4-200" fmla="*/ 1145504 h 1145504"/>
              <a:gd name="connsiteX0-201" fmla="*/ 15055 w 1558367"/>
              <a:gd name="connsiteY0-202" fmla="*/ 68702 h 1133598"/>
              <a:gd name="connsiteX1-203" fmla="*/ 237940 w 1558367"/>
              <a:gd name="connsiteY1-204" fmla="*/ 37269 h 1133598"/>
              <a:gd name="connsiteX2-205" fmla="*/ 767053 w 1558367"/>
              <a:gd name="connsiteY2-206" fmla="*/ 282538 h 1133598"/>
              <a:gd name="connsiteX3-207" fmla="*/ 1434756 w 1558367"/>
              <a:gd name="connsiteY3-208" fmla="*/ 796889 h 1133598"/>
              <a:gd name="connsiteX4-209" fmla="*/ 1445942 w 1558367"/>
              <a:gd name="connsiteY4-210" fmla="*/ 1133598 h 1133598"/>
              <a:gd name="connsiteX0-211" fmla="*/ 15055 w 1560702"/>
              <a:gd name="connsiteY0-212" fmla="*/ 68702 h 1134293"/>
              <a:gd name="connsiteX1-213" fmla="*/ 237940 w 1560702"/>
              <a:gd name="connsiteY1-214" fmla="*/ 37269 h 1134293"/>
              <a:gd name="connsiteX2-215" fmla="*/ 767053 w 1560702"/>
              <a:gd name="connsiteY2-216" fmla="*/ 282538 h 1134293"/>
              <a:gd name="connsiteX3-217" fmla="*/ 1434756 w 1560702"/>
              <a:gd name="connsiteY3-218" fmla="*/ 796889 h 1134293"/>
              <a:gd name="connsiteX4-219" fmla="*/ 1445942 w 1560702"/>
              <a:gd name="connsiteY4-220" fmla="*/ 1133598 h 1134293"/>
              <a:gd name="connsiteX0-221" fmla="*/ 10967 w 1556614"/>
              <a:gd name="connsiteY0-222" fmla="*/ 60417 h 1126008"/>
              <a:gd name="connsiteX1-223" fmla="*/ 316537 w 1556614"/>
              <a:gd name="connsiteY1-224" fmla="*/ 48034 h 1126008"/>
              <a:gd name="connsiteX2-225" fmla="*/ 762965 w 1556614"/>
              <a:gd name="connsiteY2-226" fmla="*/ 274253 h 1126008"/>
              <a:gd name="connsiteX3-227" fmla="*/ 1430668 w 1556614"/>
              <a:gd name="connsiteY3-228" fmla="*/ 788604 h 1126008"/>
              <a:gd name="connsiteX4-229" fmla="*/ 1441854 w 1556614"/>
              <a:gd name="connsiteY4-230" fmla="*/ 1125313 h 1126008"/>
              <a:gd name="connsiteX0-231" fmla="*/ 8661 w 1554308"/>
              <a:gd name="connsiteY0-232" fmla="*/ 48805 h 1114396"/>
              <a:gd name="connsiteX1-233" fmla="*/ 394159 w 1554308"/>
              <a:gd name="connsiteY1-234" fmla="*/ 72140 h 1114396"/>
              <a:gd name="connsiteX2-235" fmla="*/ 760659 w 1554308"/>
              <a:gd name="connsiteY2-236" fmla="*/ 262641 h 1114396"/>
              <a:gd name="connsiteX3-237" fmla="*/ 1428362 w 1554308"/>
              <a:gd name="connsiteY3-238" fmla="*/ 776992 h 1114396"/>
              <a:gd name="connsiteX4-239" fmla="*/ 1439548 w 1554308"/>
              <a:gd name="connsiteY4-240" fmla="*/ 1113701 h 1114396"/>
              <a:gd name="connsiteX0-241" fmla="*/ 9590 w 1555237"/>
              <a:gd name="connsiteY0-242" fmla="*/ 52031 h 1117622"/>
              <a:gd name="connsiteX1-243" fmla="*/ 395088 w 1555237"/>
              <a:gd name="connsiteY1-244" fmla="*/ 75366 h 1117622"/>
              <a:gd name="connsiteX2-245" fmla="*/ 990349 w 1555237"/>
              <a:gd name="connsiteY2-246" fmla="*/ 346829 h 1117622"/>
              <a:gd name="connsiteX3-247" fmla="*/ 1429291 w 1555237"/>
              <a:gd name="connsiteY3-248" fmla="*/ 780218 h 1117622"/>
              <a:gd name="connsiteX4-249" fmla="*/ 1440477 w 1555237"/>
              <a:gd name="connsiteY4-250" fmla="*/ 1116927 h 11176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5237" h="1117622">
                <a:moveTo>
                  <a:pt x="9590" y="52031"/>
                </a:moveTo>
                <a:cubicBezTo>
                  <a:pt x="-56133" y="-53538"/>
                  <a:pt x="231628" y="26233"/>
                  <a:pt x="395088" y="75366"/>
                </a:cubicBezTo>
                <a:cubicBezTo>
                  <a:pt x="558548" y="124499"/>
                  <a:pt x="817982" y="229354"/>
                  <a:pt x="990349" y="346829"/>
                </a:cubicBezTo>
                <a:cubicBezTo>
                  <a:pt x="1162716" y="464304"/>
                  <a:pt x="1316143" y="638375"/>
                  <a:pt x="1429291" y="780218"/>
                </a:cubicBezTo>
                <a:cubicBezTo>
                  <a:pt x="1542439" y="922061"/>
                  <a:pt x="1639345" y="1131215"/>
                  <a:pt x="1440477" y="1116927"/>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Verdana" panose="020B0604030504040204" pitchFamily="34" charset="0"/>
              <a:ea typeface="微软雅黑" panose="020B0503020204020204" pitchFamily="34" charset="-122"/>
            </a:endParaRPr>
          </a:p>
        </p:txBody>
      </p:sp>
      <p:sp>
        <p:nvSpPr>
          <p:cNvPr id="7" name="Slide Number Placeholder 6"/>
          <p:cNvSpPr>
            <a:spLocks noGrp="1"/>
          </p:cNvSpPr>
          <p:nvPr>
            <p:ph type="sldNum" sz="quarter" idx="4"/>
          </p:nvPr>
        </p:nvSpPr>
        <p:spPr/>
        <p:txBody>
          <a:bodyPr/>
          <a:lstStyle/>
          <a:p>
            <a:fld id="{49C8B7B0-4AD2-4F61-9EBC-70FE580B2EFE}" type="slidenum">
              <a:rPr lang="zh-CN" altLang="en-US" smtClean="0">
                <a:latin typeface="Verdana" panose="020B0604030504040204" pitchFamily="34" charset="0"/>
                <a:ea typeface="微软雅黑" panose="020B0503020204020204" pitchFamily="34" charset="-122"/>
              </a:rPr>
            </a:fld>
            <a:endParaRPr lang="zh-CN" altLang="en-US">
              <a:latin typeface="Verdana" panose="020B0604030504040204" pitchFamily="34" charset="0"/>
              <a:ea typeface="微软雅黑" panose="020B0503020204020204" pitchFamily="34" charset="-122"/>
            </a:endParaRPr>
          </a:p>
        </p:txBody>
      </p:sp>
      <p:grpSp>
        <p:nvGrpSpPr>
          <p:cNvPr id="10" name="组合 9"/>
          <p:cNvGrpSpPr/>
          <p:nvPr/>
        </p:nvGrpSpPr>
        <p:grpSpPr>
          <a:xfrm>
            <a:off x="2608580" y="2015490"/>
            <a:ext cx="5514340" cy="3163522"/>
            <a:chOff x="2727116" y="2344142"/>
            <a:chExt cx="5514042" cy="2838557"/>
          </a:xfrm>
        </p:grpSpPr>
        <p:sp>
          <p:nvSpPr>
            <p:cNvPr id="11" name="任意多边形: 形状 17"/>
            <p:cNvSpPr/>
            <p:nvPr/>
          </p:nvSpPr>
          <p:spPr>
            <a:xfrm>
              <a:off x="2856412" y="2514195"/>
              <a:ext cx="1123951" cy="1109662"/>
            </a:xfrm>
            <a:custGeom>
              <a:avLst/>
              <a:gdLst>
                <a:gd name="connsiteX0" fmla="*/ 685800 w 685800"/>
                <a:gd name="connsiteY0" fmla="*/ 0 h 449580"/>
                <a:gd name="connsiteX1" fmla="*/ 281940 w 685800"/>
                <a:gd name="connsiteY1" fmla="*/ 182880 h 449580"/>
                <a:gd name="connsiteX2" fmla="*/ 83820 w 685800"/>
                <a:gd name="connsiteY2" fmla="*/ 358140 h 449580"/>
                <a:gd name="connsiteX3" fmla="*/ 0 w 685800"/>
                <a:gd name="connsiteY3" fmla="*/ 449580 h 449580"/>
                <a:gd name="connsiteX0-1" fmla="*/ 771525 w 771525"/>
                <a:gd name="connsiteY0-2" fmla="*/ 0 h 490061"/>
                <a:gd name="connsiteX1-3" fmla="*/ 281940 w 771525"/>
                <a:gd name="connsiteY1-4" fmla="*/ 223361 h 490061"/>
                <a:gd name="connsiteX2-5" fmla="*/ 83820 w 771525"/>
                <a:gd name="connsiteY2-6" fmla="*/ 398621 h 490061"/>
                <a:gd name="connsiteX3-7" fmla="*/ 0 w 771525"/>
                <a:gd name="connsiteY3-8" fmla="*/ 490061 h 490061"/>
                <a:gd name="connsiteX0-9" fmla="*/ 771525 w 771525"/>
                <a:gd name="connsiteY0-10" fmla="*/ 0 h 490061"/>
                <a:gd name="connsiteX1-11" fmla="*/ 281940 w 771525"/>
                <a:gd name="connsiteY1-12" fmla="*/ 223361 h 490061"/>
                <a:gd name="connsiteX2-13" fmla="*/ 83820 w 771525"/>
                <a:gd name="connsiteY2-14" fmla="*/ 398621 h 490061"/>
                <a:gd name="connsiteX3-15" fmla="*/ 0 w 771525"/>
                <a:gd name="connsiteY3-16" fmla="*/ 490061 h 490061"/>
                <a:gd name="connsiteX0-17" fmla="*/ 771525 w 771525"/>
                <a:gd name="connsiteY0-18" fmla="*/ 0 h 490061"/>
                <a:gd name="connsiteX1-19" fmla="*/ 296227 w 771525"/>
                <a:gd name="connsiteY1-20" fmla="*/ 270986 h 490061"/>
                <a:gd name="connsiteX2-21" fmla="*/ 83820 w 771525"/>
                <a:gd name="connsiteY2-22" fmla="*/ 398621 h 490061"/>
                <a:gd name="connsiteX3-23" fmla="*/ 0 w 771525"/>
                <a:gd name="connsiteY3-24" fmla="*/ 490061 h 490061"/>
                <a:gd name="connsiteX0-25" fmla="*/ 771525 w 771525"/>
                <a:gd name="connsiteY0-26" fmla="*/ 0 h 490061"/>
                <a:gd name="connsiteX1-27" fmla="*/ 296227 w 771525"/>
                <a:gd name="connsiteY1-28" fmla="*/ 270986 h 490061"/>
                <a:gd name="connsiteX2-29" fmla="*/ 50483 w 771525"/>
                <a:gd name="connsiteY2-30" fmla="*/ 396240 h 490061"/>
                <a:gd name="connsiteX3-31" fmla="*/ 0 w 771525"/>
                <a:gd name="connsiteY3-32" fmla="*/ 490061 h 490061"/>
                <a:gd name="connsiteX0-33" fmla="*/ 995362 w 995362"/>
                <a:gd name="connsiteY0-34" fmla="*/ 0 h 623411"/>
                <a:gd name="connsiteX1-35" fmla="*/ 520064 w 995362"/>
                <a:gd name="connsiteY1-36" fmla="*/ 270986 h 623411"/>
                <a:gd name="connsiteX2-37" fmla="*/ 274320 w 995362"/>
                <a:gd name="connsiteY2-38" fmla="*/ 396240 h 623411"/>
                <a:gd name="connsiteX3-39" fmla="*/ 0 w 995362"/>
                <a:gd name="connsiteY3-40" fmla="*/ 623411 h 623411"/>
                <a:gd name="connsiteX0-41" fmla="*/ 995362 w 995362"/>
                <a:gd name="connsiteY0-42" fmla="*/ 0 h 623411"/>
                <a:gd name="connsiteX1-43" fmla="*/ 520064 w 995362"/>
                <a:gd name="connsiteY1-44" fmla="*/ 270986 h 623411"/>
                <a:gd name="connsiteX2-45" fmla="*/ 307658 w 995362"/>
                <a:gd name="connsiteY2-46" fmla="*/ 448627 h 623411"/>
                <a:gd name="connsiteX3-47" fmla="*/ 0 w 995362"/>
                <a:gd name="connsiteY3-48" fmla="*/ 623411 h 623411"/>
                <a:gd name="connsiteX0-49" fmla="*/ 1385887 w 1385887"/>
                <a:gd name="connsiteY0-50" fmla="*/ 0 h 1183005"/>
                <a:gd name="connsiteX1-51" fmla="*/ 910589 w 1385887"/>
                <a:gd name="connsiteY1-52" fmla="*/ 270986 h 1183005"/>
                <a:gd name="connsiteX2-53" fmla="*/ 698183 w 1385887"/>
                <a:gd name="connsiteY2-54" fmla="*/ 448627 h 1183005"/>
                <a:gd name="connsiteX3-55" fmla="*/ 0 w 1385887"/>
                <a:gd name="connsiteY3-56" fmla="*/ 1183005 h 1183005"/>
                <a:gd name="connsiteX0-57" fmla="*/ 1385887 w 1385887"/>
                <a:gd name="connsiteY0-58" fmla="*/ 0 h 1183005"/>
                <a:gd name="connsiteX1-59" fmla="*/ 965358 w 1385887"/>
                <a:gd name="connsiteY1-60" fmla="*/ 292417 h 1183005"/>
                <a:gd name="connsiteX2-61" fmla="*/ 698183 w 1385887"/>
                <a:gd name="connsiteY2-62" fmla="*/ 448627 h 1183005"/>
                <a:gd name="connsiteX3-63" fmla="*/ 0 w 1385887"/>
                <a:gd name="connsiteY3-64" fmla="*/ 1183005 h 1183005"/>
                <a:gd name="connsiteX0-65" fmla="*/ 1385887 w 1385887"/>
                <a:gd name="connsiteY0-66" fmla="*/ 0 h 1183005"/>
                <a:gd name="connsiteX1-67" fmla="*/ 965358 w 1385887"/>
                <a:gd name="connsiteY1-68" fmla="*/ 292417 h 1183005"/>
                <a:gd name="connsiteX2-69" fmla="*/ 536258 w 1385887"/>
                <a:gd name="connsiteY2-70" fmla="*/ 541496 h 1183005"/>
                <a:gd name="connsiteX3-71" fmla="*/ 0 w 1385887"/>
                <a:gd name="connsiteY3-72" fmla="*/ 1183005 h 1183005"/>
                <a:gd name="connsiteX0-73" fmla="*/ 1385887 w 1385887"/>
                <a:gd name="connsiteY0-74" fmla="*/ 0 h 1183005"/>
                <a:gd name="connsiteX1-75" fmla="*/ 967739 w 1385887"/>
                <a:gd name="connsiteY1-76" fmla="*/ 287655 h 1183005"/>
                <a:gd name="connsiteX2-77" fmla="*/ 536258 w 1385887"/>
                <a:gd name="connsiteY2-78" fmla="*/ 541496 h 1183005"/>
                <a:gd name="connsiteX3-79" fmla="*/ 0 w 1385887"/>
                <a:gd name="connsiteY3-80" fmla="*/ 1183005 h 1183005"/>
                <a:gd name="connsiteX0-81" fmla="*/ 1385887 w 1385887"/>
                <a:gd name="connsiteY0-82" fmla="*/ 0 h 1183005"/>
                <a:gd name="connsiteX1-83" fmla="*/ 967739 w 1385887"/>
                <a:gd name="connsiteY1-84" fmla="*/ 287655 h 1183005"/>
                <a:gd name="connsiteX2-85" fmla="*/ 536258 w 1385887"/>
                <a:gd name="connsiteY2-86" fmla="*/ 541496 h 1183005"/>
                <a:gd name="connsiteX3-87" fmla="*/ 0 w 1385887"/>
                <a:gd name="connsiteY3-88" fmla="*/ 1183005 h 1183005"/>
                <a:gd name="connsiteX0-89" fmla="*/ 1385887 w 1385887"/>
                <a:gd name="connsiteY0-90" fmla="*/ 0 h 1183005"/>
                <a:gd name="connsiteX1-91" fmla="*/ 958214 w 1385887"/>
                <a:gd name="connsiteY1-92" fmla="*/ 309086 h 1183005"/>
                <a:gd name="connsiteX2-93" fmla="*/ 536258 w 1385887"/>
                <a:gd name="connsiteY2-94" fmla="*/ 541496 h 1183005"/>
                <a:gd name="connsiteX3-95" fmla="*/ 0 w 1385887"/>
                <a:gd name="connsiteY3-96" fmla="*/ 1183005 h 1183005"/>
                <a:gd name="connsiteX0-97" fmla="*/ 1385887 w 1385887"/>
                <a:gd name="connsiteY0-98" fmla="*/ 0 h 1183005"/>
                <a:gd name="connsiteX1-99" fmla="*/ 958214 w 1385887"/>
                <a:gd name="connsiteY1-100" fmla="*/ 309086 h 1183005"/>
                <a:gd name="connsiteX2-101" fmla="*/ 536258 w 1385887"/>
                <a:gd name="connsiteY2-102" fmla="*/ 541496 h 1183005"/>
                <a:gd name="connsiteX3-103" fmla="*/ 0 w 1385887"/>
                <a:gd name="connsiteY3-104" fmla="*/ 1183005 h 1183005"/>
                <a:gd name="connsiteX0-105" fmla="*/ 1385887 w 1385887"/>
                <a:gd name="connsiteY0-106" fmla="*/ 0 h 1183005"/>
                <a:gd name="connsiteX1-107" fmla="*/ 899490 w 1385887"/>
                <a:gd name="connsiteY1-108" fmla="*/ 235466 h 1183005"/>
                <a:gd name="connsiteX2-109" fmla="*/ 536258 w 1385887"/>
                <a:gd name="connsiteY2-110" fmla="*/ 541496 h 1183005"/>
                <a:gd name="connsiteX3-111" fmla="*/ 0 w 1385887"/>
                <a:gd name="connsiteY3-112" fmla="*/ 1183005 h 1183005"/>
                <a:gd name="connsiteX0-113" fmla="*/ 1385887 w 1385887"/>
                <a:gd name="connsiteY0-114" fmla="*/ 0 h 1183005"/>
                <a:gd name="connsiteX1-115" fmla="*/ 899490 w 1385887"/>
                <a:gd name="connsiteY1-116" fmla="*/ 235466 h 1183005"/>
                <a:gd name="connsiteX2-117" fmla="*/ 536258 w 1385887"/>
                <a:gd name="connsiteY2-118" fmla="*/ 541496 h 1183005"/>
                <a:gd name="connsiteX3-119" fmla="*/ 0 w 1385887"/>
                <a:gd name="connsiteY3-120" fmla="*/ 1183005 h 1183005"/>
                <a:gd name="connsiteX0-121" fmla="*/ 1385887 w 1385887"/>
                <a:gd name="connsiteY0-122" fmla="*/ 0 h 1183005"/>
                <a:gd name="connsiteX1-123" fmla="*/ 902426 w 1385887"/>
                <a:gd name="connsiteY1-124" fmla="*/ 258314 h 1183005"/>
                <a:gd name="connsiteX2-125" fmla="*/ 536258 w 1385887"/>
                <a:gd name="connsiteY2-126" fmla="*/ 541496 h 1183005"/>
                <a:gd name="connsiteX3-127" fmla="*/ 0 w 1385887"/>
                <a:gd name="connsiteY3-128" fmla="*/ 1183005 h 1183005"/>
                <a:gd name="connsiteX0-129" fmla="*/ 1385887 w 1385887"/>
                <a:gd name="connsiteY0-130" fmla="*/ 0 h 1183005"/>
                <a:gd name="connsiteX1-131" fmla="*/ 902426 w 1385887"/>
                <a:gd name="connsiteY1-132" fmla="*/ 258314 h 1183005"/>
                <a:gd name="connsiteX2-133" fmla="*/ 536258 w 1385887"/>
                <a:gd name="connsiteY2-134" fmla="*/ 541496 h 1183005"/>
                <a:gd name="connsiteX3-135" fmla="*/ 0 w 1385887"/>
                <a:gd name="connsiteY3-136" fmla="*/ 1183005 h 1183005"/>
                <a:gd name="connsiteX0-137" fmla="*/ 1385887 w 1385887"/>
                <a:gd name="connsiteY0-138" fmla="*/ 0 h 1183005"/>
                <a:gd name="connsiteX1-139" fmla="*/ 902426 w 1385887"/>
                <a:gd name="connsiteY1-140" fmla="*/ 258314 h 1183005"/>
                <a:gd name="connsiteX2-141" fmla="*/ 503960 w 1385887"/>
                <a:gd name="connsiteY2-142" fmla="*/ 528803 h 1183005"/>
                <a:gd name="connsiteX3-143" fmla="*/ 0 w 1385887"/>
                <a:gd name="connsiteY3-144" fmla="*/ 1183005 h 1183005"/>
                <a:gd name="connsiteX0-145" fmla="*/ 1385887 w 1385887"/>
                <a:gd name="connsiteY0-146" fmla="*/ 0 h 1183005"/>
                <a:gd name="connsiteX1-147" fmla="*/ 902426 w 1385887"/>
                <a:gd name="connsiteY1-148" fmla="*/ 258314 h 1183005"/>
                <a:gd name="connsiteX2-149" fmla="*/ 503960 w 1385887"/>
                <a:gd name="connsiteY2-150" fmla="*/ 528803 h 1183005"/>
                <a:gd name="connsiteX3-151" fmla="*/ 0 w 1385887"/>
                <a:gd name="connsiteY3-152" fmla="*/ 1183005 h 1183005"/>
                <a:gd name="connsiteX0-153" fmla="*/ 1385887 w 1385887"/>
                <a:gd name="connsiteY0-154" fmla="*/ 0 h 1183005"/>
                <a:gd name="connsiteX1-155" fmla="*/ 902426 w 1385887"/>
                <a:gd name="connsiteY1-156" fmla="*/ 258314 h 1183005"/>
                <a:gd name="connsiteX2-157" fmla="*/ 503960 w 1385887"/>
                <a:gd name="connsiteY2-158" fmla="*/ 528803 h 1183005"/>
                <a:gd name="connsiteX3-159" fmla="*/ 0 w 1385887"/>
                <a:gd name="connsiteY3-160" fmla="*/ 1183005 h 1183005"/>
              </a:gdLst>
              <a:ahLst/>
              <a:cxnLst>
                <a:cxn ang="0">
                  <a:pos x="connsiteX0-1" y="connsiteY0-2"/>
                </a:cxn>
                <a:cxn ang="0">
                  <a:pos x="connsiteX1-3" y="connsiteY1-4"/>
                </a:cxn>
                <a:cxn ang="0">
                  <a:pos x="connsiteX2-5" y="connsiteY2-6"/>
                </a:cxn>
                <a:cxn ang="0">
                  <a:pos x="connsiteX3-7" y="connsiteY3-8"/>
                </a:cxn>
              </a:cxnLst>
              <a:rect l="l" t="t" r="r" b="b"/>
              <a:pathLst>
                <a:path w="1385887" h="1183005">
                  <a:moveTo>
                    <a:pt x="1385887" y="0"/>
                  </a:moveTo>
                  <a:cubicBezTo>
                    <a:pt x="1227787" y="141277"/>
                    <a:pt x="1049414" y="170180"/>
                    <a:pt x="902426" y="258314"/>
                  </a:cubicBezTo>
                  <a:cubicBezTo>
                    <a:pt x="755438" y="346448"/>
                    <a:pt x="654853" y="398382"/>
                    <a:pt x="503960" y="528803"/>
                  </a:cubicBezTo>
                  <a:cubicBezTo>
                    <a:pt x="344258" y="674456"/>
                    <a:pt x="18415" y="1159510"/>
                    <a:pt x="0" y="1183005"/>
                  </a:cubicBezTo>
                </a:path>
              </a:pathLst>
            </a:custGeom>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sp>
          <p:nvSpPr>
            <p:cNvPr id="15" name="任意多边形: 形状 11"/>
            <p:cNvSpPr/>
            <p:nvPr/>
          </p:nvSpPr>
          <p:spPr>
            <a:xfrm>
              <a:off x="2727116" y="2344142"/>
              <a:ext cx="1379891" cy="1357146"/>
            </a:xfrm>
            <a:custGeom>
              <a:avLst/>
              <a:gdLst>
                <a:gd name="connsiteX0" fmla="*/ 82647 w 1857126"/>
                <a:gd name="connsiteY0" fmla="*/ 1322230 h 1322230"/>
                <a:gd name="connsiteX1" fmla="*/ 1165 w 1857126"/>
                <a:gd name="connsiteY1" fmla="*/ 1086840 h 1322230"/>
                <a:gd name="connsiteX2" fmla="*/ 136967 w 1857126"/>
                <a:gd name="connsiteY2" fmla="*/ 760915 h 1322230"/>
                <a:gd name="connsiteX3" fmla="*/ 815977 w 1857126"/>
                <a:gd name="connsiteY3" fmla="*/ 281082 h 1322230"/>
                <a:gd name="connsiteX4" fmla="*/ 1567415 w 1857126"/>
                <a:gd name="connsiteY4" fmla="*/ 45692 h 1322230"/>
                <a:gd name="connsiteX5" fmla="*/ 1784698 w 1857126"/>
                <a:gd name="connsiteY5" fmla="*/ 424 h 1322230"/>
                <a:gd name="connsiteX6" fmla="*/ 1857126 w 1857126"/>
                <a:gd name="connsiteY6" fmla="*/ 54745 h 1322230"/>
                <a:gd name="connsiteX0-1" fmla="*/ 82647 w 1857126"/>
                <a:gd name="connsiteY0-2" fmla="*/ 1322230 h 1322230"/>
                <a:gd name="connsiteX1-3" fmla="*/ 1165 w 1857126"/>
                <a:gd name="connsiteY1-4" fmla="*/ 1086840 h 1322230"/>
                <a:gd name="connsiteX2-5" fmla="*/ 136967 w 1857126"/>
                <a:gd name="connsiteY2-6" fmla="*/ 760915 h 1322230"/>
                <a:gd name="connsiteX3-7" fmla="*/ 815977 w 1857126"/>
                <a:gd name="connsiteY3-8" fmla="*/ 281082 h 1322230"/>
                <a:gd name="connsiteX4-9" fmla="*/ 1567415 w 1857126"/>
                <a:gd name="connsiteY4-10" fmla="*/ 45692 h 1322230"/>
                <a:gd name="connsiteX5-11" fmla="*/ 1784698 w 1857126"/>
                <a:gd name="connsiteY5-12" fmla="*/ 424 h 1322230"/>
                <a:gd name="connsiteX6-13" fmla="*/ 1857126 w 1857126"/>
                <a:gd name="connsiteY6-14" fmla="*/ 54745 h 1322230"/>
                <a:gd name="connsiteX0-15" fmla="*/ 82647 w 1857126"/>
                <a:gd name="connsiteY0-16" fmla="*/ 1331498 h 1331498"/>
                <a:gd name="connsiteX1-17" fmla="*/ 1165 w 1857126"/>
                <a:gd name="connsiteY1-18" fmla="*/ 1096108 h 1331498"/>
                <a:gd name="connsiteX2-19" fmla="*/ 136967 w 1857126"/>
                <a:gd name="connsiteY2-20" fmla="*/ 770183 h 1331498"/>
                <a:gd name="connsiteX3-21" fmla="*/ 815977 w 1857126"/>
                <a:gd name="connsiteY3-22" fmla="*/ 290350 h 1331498"/>
                <a:gd name="connsiteX4-23" fmla="*/ 1567415 w 1857126"/>
                <a:gd name="connsiteY4-24" fmla="*/ 54960 h 1331498"/>
                <a:gd name="connsiteX5-25" fmla="*/ 1751360 w 1857126"/>
                <a:gd name="connsiteY5-26" fmla="*/ 167 h 1331498"/>
                <a:gd name="connsiteX6-27" fmla="*/ 1857126 w 1857126"/>
                <a:gd name="connsiteY6-28" fmla="*/ 64013 h 1331498"/>
                <a:gd name="connsiteX0-29" fmla="*/ 82647 w 1857126"/>
                <a:gd name="connsiteY0-30" fmla="*/ 1331361 h 1331361"/>
                <a:gd name="connsiteX1-31" fmla="*/ 1165 w 1857126"/>
                <a:gd name="connsiteY1-32" fmla="*/ 1095971 h 1331361"/>
                <a:gd name="connsiteX2-33" fmla="*/ 136967 w 1857126"/>
                <a:gd name="connsiteY2-34" fmla="*/ 770046 h 1331361"/>
                <a:gd name="connsiteX3-35" fmla="*/ 815977 w 1857126"/>
                <a:gd name="connsiteY3-36" fmla="*/ 290213 h 1331361"/>
                <a:gd name="connsiteX4-37" fmla="*/ 1445972 w 1857126"/>
                <a:gd name="connsiteY4-38" fmla="*/ 59586 h 1331361"/>
                <a:gd name="connsiteX5-39" fmla="*/ 1751360 w 1857126"/>
                <a:gd name="connsiteY5-40" fmla="*/ 30 h 1331361"/>
                <a:gd name="connsiteX6-41" fmla="*/ 1857126 w 1857126"/>
                <a:gd name="connsiteY6-42" fmla="*/ 63876 h 1331361"/>
                <a:gd name="connsiteX0-43" fmla="*/ 82647 w 1857126"/>
                <a:gd name="connsiteY0-44" fmla="*/ 1331395 h 1331395"/>
                <a:gd name="connsiteX1-45" fmla="*/ 1165 w 1857126"/>
                <a:gd name="connsiteY1-46" fmla="*/ 1096005 h 1331395"/>
                <a:gd name="connsiteX2-47" fmla="*/ 136967 w 1857126"/>
                <a:gd name="connsiteY2-48" fmla="*/ 770080 h 1331395"/>
                <a:gd name="connsiteX3-49" fmla="*/ 785021 w 1857126"/>
                <a:gd name="connsiteY3-50" fmla="*/ 335490 h 1331395"/>
                <a:gd name="connsiteX4-51" fmla="*/ 1445972 w 1857126"/>
                <a:gd name="connsiteY4-52" fmla="*/ 59620 h 1331395"/>
                <a:gd name="connsiteX5-53" fmla="*/ 1751360 w 1857126"/>
                <a:gd name="connsiteY5-54" fmla="*/ 64 h 1331395"/>
                <a:gd name="connsiteX6-55" fmla="*/ 1857126 w 1857126"/>
                <a:gd name="connsiteY6-56" fmla="*/ 63910 h 1331395"/>
                <a:gd name="connsiteX0-57" fmla="*/ 82101 w 1856580"/>
                <a:gd name="connsiteY0-58" fmla="*/ 1331395 h 1331395"/>
                <a:gd name="connsiteX1-59" fmla="*/ 619 w 1856580"/>
                <a:gd name="connsiteY1-60" fmla="*/ 1096005 h 1331395"/>
                <a:gd name="connsiteX2-61" fmla="*/ 119752 w 1856580"/>
                <a:gd name="connsiteY2-62" fmla="*/ 793893 h 1331395"/>
                <a:gd name="connsiteX3-63" fmla="*/ 784475 w 1856580"/>
                <a:gd name="connsiteY3-64" fmla="*/ 335490 h 1331395"/>
                <a:gd name="connsiteX4-65" fmla="*/ 1445426 w 1856580"/>
                <a:gd name="connsiteY4-66" fmla="*/ 59620 h 1331395"/>
                <a:gd name="connsiteX5-67" fmla="*/ 1750814 w 1856580"/>
                <a:gd name="connsiteY5-68" fmla="*/ 64 h 1331395"/>
                <a:gd name="connsiteX6-69" fmla="*/ 1856580 w 1856580"/>
                <a:gd name="connsiteY6-70" fmla="*/ 63910 h 1331395"/>
                <a:gd name="connsiteX0-71" fmla="*/ 108077 w 1882556"/>
                <a:gd name="connsiteY0-72" fmla="*/ 1331395 h 1331395"/>
                <a:gd name="connsiteX1-73" fmla="*/ 401 w 1882556"/>
                <a:gd name="connsiteY1-74" fmla="*/ 1105530 h 1331395"/>
                <a:gd name="connsiteX2-75" fmla="*/ 145728 w 1882556"/>
                <a:gd name="connsiteY2-76" fmla="*/ 793893 h 1331395"/>
                <a:gd name="connsiteX3-77" fmla="*/ 810451 w 1882556"/>
                <a:gd name="connsiteY3-78" fmla="*/ 335490 h 1331395"/>
                <a:gd name="connsiteX4-79" fmla="*/ 1471402 w 1882556"/>
                <a:gd name="connsiteY4-80" fmla="*/ 59620 h 1331395"/>
                <a:gd name="connsiteX5-81" fmla="*/ 1776790 w 1882556"/>
                <a:gd name="connsiteY5-82" fmla="*/ 64 h 1331395"/>
                <a:gd name="connsiteX6-83" fmla="*/ 1882556 w 1882556"/>
                <a:gd name="connsiteY6-84" fmla="*/ 63910 h 1331395"/>
                <a:gd name="connsiteX0-85" fmla="*/ 110402 w 1882500"/>
                <a:gd name="connsiteY0-86" fmla="*/ 1367114 h 1367114"/>
                <a:gd name="connsiteX1-87" fmla="*/ 345 w 1882500"/>
                <a:gd name="connsiteY1-88" fmla="*/ 1105530 h 1367114"/>
                <a:gd name="connsiteX2-89" fmla="*/ 145672 w 1882500"/>
                <a:gd name="connsiteY2-90" fmla="*/ 793893 h 1367114"/>
                <a:gd name="connsiteX3-91" fmla="*/ 810395 w 1882500"/>
                <a:gd name="connsiteY3-92" fmla="*/ 335490 h 1367114"/>
                <a:gd name="connsiteX4-93" fmla="*/ 1471346 w 1882500"/>
                <a:gd name="connsiteY4-94" fmla="*/ 59620 h 1367114"/>
                <a:gd name="connsiteX5-95" fmla="*/ 1776734 w 1882500"/>
                <a:gd name="connsiteY5-96" fmla="*/ 64 h 1367114"/>
                <a:gd name="connsiteX6-97" fmla="*/ 1882500 w 1882500"/>
                <a:gd name="connsiteY6-98" fmla="*/ 63910 h 1367114"/>
                <a:gd name="connsiteX0-99" fmla="*/ 111719 w 1883817"/>
                <a:gd name="connsiteY0-100" fmla="*/ 1367114 h 1367970"/>
                <a:gd name="connsiteX1-101" fmla="*/ 1662 w 1883817"/>
                <a:gd name="connsiteY1-102" fmla="*/ 1105530 h 1367970"/>
                <a:gd name="connsiteX2-103" fmla="*/ 146989 w 1883817"/>
                <a:gd name="connsiteY2-104" fmla="*/ 793893 h 1367970"/>
                <a:gd name="connsiteX3-105" fmla="*/ 811712 w 1883817"/>
                <a:gd name="connsiteY3-106" fmla="*/ 335490 h 1367970"/>
                <a:gd name="connsiteX4-107" fmla="*/ 1472663 w 1883817"/>
                <a:gd name="connsiteY4-108" fmla="*/ 59620 h 1367970"/>
                <a:gd name="connsiteX5-109" fmla="*/ 1778051 w 1883817"/>
                <a:gd name="connsiteY5-110" fmla="*/ 64 h 1367970"/>
                <a:gd name="connsiteX6-111" fmla="*/ 1883817 w 1883817"/>
                <a:gd name="connsiteY6-112" fmla="*/ 63910 h 1367970"/>
                <a:gd name="connsiteX0-113" fmla="*/ 150581 w 1882198"/>
                <a:gd name="connsiteY0-114" fmla="*/ 1338539 h 1339515"/>
                <a:gd name="connsiteX1-115" fmla="*/ 43 w 1882198"/>
                <a:gd name="connsiteY1-116" fmla="*/ 1105530 h 1339515"/>
                <a:gd name="connsiteX2-117" fmla="*/ 145370 w 1882198"/>
                <a:gd name="connsiteY2-118" fmla="*/ 793893 h 1339515"/>
                <a:gd name="connsiteX3-119" fmla="*/ 810093 w 1882198"/>
                <a:gd name="connsiteY3-120" fmla="*/ 335490 h 1339515"/>
                <a:gd name="connsiteX4-121" fmla="*/ 1471044 w 1882198"/>
                <a:gd name="connsiteY4-122" fmla="*/ 59620 h 1339515"/>
                <a:gd name="connsiteX5-123" fmla="*/ 1776432 w 1882198"/>
                <a:gd name="connsiteY5-124" fmla="*/ 64 h 1339515"/>
                <a:gd name="connsiteX6-125" fmla="*/ 1882198 w 1882198"/>
                <a:gd name="connsiteY6-126" fmla="*/ 63910 h 1339515"/>
                <a:gd name="connsiteX0-127" fmla="*/ 150581 w 1882198"/>
                <a:gd name="connsiteY0-128" fmla="*/ 1338539 h 1347487"/>
                <a:gd name="connsiteX1-129" fmla="*/ 43 w 1882198"/>
                <a:gd name="connsiteY1-130" fmla="*/ 1105530 h 1347487"/>
                <a:gd name="connsiteX2-131" fmla="*/ 145370 w 1882198"/>
                <a:gd name="connsiteY2-132" fmla="*/ 793893 h 1347487"/>
                <a:gd name="connsiteX3-133" fmla="*/ 810093 w 1882198"/>
                <a:gd name="connsiteY3-134" fmla="*/ 335490 h 1347487"/>
                <a:gd name="connsiteX4-135" fmla="*/ 1471044 w 1882198"/>
                <a:gd name="connsiteY4-136" fmla="*/ 59620 h 1347487"/>
                <a:gd name="connsiteX5-137" fmla="*/ 1776432 w 1882198"/>
                <a:gd name="connsiteY5-138" fmla="*/ 64 h 1347487"/>
                <a:gd name="connsiteX6-139" fmla="*/ 1882198 w 1882198"/>
                <a:gd name="connsiteY6-140" fmla="*/ 63910 h 1347487"/>
                <a:gd name="connsiteX0-141" fmla="*/ 212458 w 1944075"/>
                <a:gd name="connsiteY0-142" fmla="*/ 1338539 h 1348811"/>
                <a:gd name="connsiteX1-143" fmla="*/ 8 w 1944075"/>
                <a:gd name="connsiteY1-144" fmla="*/ 1136487 h 1348811"/>
                <a:gd name="connsiteX2-145" fmla="*/ 207247 w 1944075"/>
                <a:gd name="connsiteY2-146" fmla="*/ 793893 h 1348811"/>
                <a:gd name="connsiteX3-147" fmla="*/ 871970 w 1944075"/>
                <a:gd name="connsiteY3-148" fmla="*/ 335490 h 1348811"/>
                <a:gd name="connsiteX4-149" fmla="*/ 1532921 w 1944075"/>
                <a:gd name="connsiteY4-150" fmla="*/ 59620 h 1348811"/>
                <a:gd name="connsiteX5-151" fmla="*/ 1838309 w 1944075"/>
                <a:gd name="connsiteY5-152" fmla="*/ 64 h 1348811"/>
                <a:gd name="connsiteX6-153" fmla="*/ 1944075 w 1944075"/>
                <a:gd name="connsiteY6-154" fmla="*/ 63910 h 1348811"/>
                <a:gd name="connsiteX0-155" fmla="*/ 213559 w 1945176"/>
                <a:gd name="connsiteY0-156" fmla="*/ 1338539 h 1348961"/>
                <a:gd name="connsiteX1-157" fmla="*/ 1109 w 1945176"/>
                <a:gd name="connsiteY1-158" fmla="*/ 1136487 h 1348961"/>
                <a:gd name="connsiteX2-159" fmla="*/ 167867 w 1945176"/>
                <a:gd name="connsiteY2-160" fmla="*/ 774843 h 1348961"/>
                <a:gd name="connsiteX3-161" fmla="*/ 873071 w 1945176"/>
                <a:gd name="connsiteY3-162" fmla="*/ 335490 h 1348961"/>
                <a:gd name="connsiteX4-163" fmla="*/ 1534022 w 1945176"/>
                <a:gd name="connsiteY4-164" fmla="*/ 59620 h 1348961"/>
                <a:gd name="connsiteX5-165" fmla="*/ 1839410 w 1945176"/>
                <a:gd name="connsiteY5-166" fmla="*/ 64 h 1348961"/>
                <a:gd name="connsiteX6-167" fmla="*/ 1945176 w 1945176"/>
                <a:gd name="connsiteY6-168" fmla="*/ 63910 h 1348961"/>
                <a:gd name="connsiteX0-169" fmla="*/ 213463 w 1945080"/>
                <a:gd name="connsiteY0-170" fmla="*/ 1338528 h 1348950"/>
                <a:gd name="connsiteX1-171" fmla="*/ 1013 w 1945080"/>
                <a:gd name="connsiteY1-172" fmla="*/ 1136476 h 1348950"/>
                <a:gd name="connsiteX2-173" fmla="*/ 167771 w 1945080"/>
                <a:gd name="connsiteY2-174" fmla="*/ 774832 h 1348950"/>
                <a:gd name="connsiteX3-175" fmla="*/ 846782 w 1945080"/>
                <a:gd name="connsiteY3-176" fmla="*/ 325954 h 1348950"/>
                <a:gd name="connsiteX4-177" fmla="*/ 1533926 w 1945080"/>
                <a:gd name="connsiteY4-178" fmla="*/ 59609 h 1348950"/>
                <a:gd name="connsiteX5-179" fmla="*/ 1839314 w 1945080"/>
                <a:gd name="connsiteY5-180" fmla="*/ 53 h 1348950"/>
                <a:gd name="connsiteX6-181" fmla="*/ 1945080 w 1945080"/>
                <a:gd name="connsiteY6-182" fmla="*/ 63899 h 1348950"/>
                <a:gd name="connsiteX0-183" fmla="*/ 213463 w 1933737"/>
                <a:gd name="connsiteY0-184" fmla="*/ 1338658 h 1349080"/>
                <a:gd name="connsiteX1-185" fmla="*/ 1013 w 1933737"/>
                <a:gd name="connsiteY1-186" fmla="*/ 1136606 h 1349080"/>
                <a:gd name="connsiteX2-187" fmla="*/ 167771 w 1933737"/>
                <a:gd name="connsiteY2-188" fmla="*/ 774962 h 1349080"/>
                <a:gd name="connsiteX3-189" fmla="*/ 846782 w 1933737"/>
                <a:gd name="connsiteY3-190" fmla="*/ 326084 h 1349080"/>
                <a:gd name="connsiteX4-191" fmla="*/ 1533926 w 1933737"/>
                <a:gd name="connsiteY4-192" fmla="*/ 59739 h 1349080"/>
                <a:gd name="connsiteX5-193" fmla="*/ 1839314 w 1933737"/>
                <a:gd name="connsiteY5-194" fmla="*/ 183 h 1349080"/>
                <a:gd name="connsiteX6-195" fmla="*/ 1933737 w 1933737"/>
                <a:gd name="connsiteY6-196" fmla="*/ 68791 h 1349080"/>
                <a:gd name="connsiteX0-197" fmla="*/ 213463 w 1933737"/>
                <a:gd name="connsiteY0-198" fmla="*/ 1338658 h 1349080"/>
                <a:gd name="connsiteX1-199" fmla="*/ 1013 w 1933737"/>
                <a:gd name="connsiteY1-200" fmla="*/ 1136606 h 1349080"/>
                <a:gd name="connsiteX2-201" fmla="*/ 167771 w 1933737"/>
                <a:gd name="connsiteY2-202" fmla="*/ 774962 h 1349080"/>
                <a:gd name="connsiteX3-203" fmla="*/ 846782 w 1933737"/>
                <a:gd name="connsiteY3-204" fmla="*/ 326084 h 1349080"/>
                <a:gd name="connsiteX4-205" fmla="*/ 1533926 w 1933737"/>
                <a:gd name="connsiteY4-206" fmla="*/ 59739 h 1349080"/>
                <a:gd name="connsiteX5-207" fmla="*/ 1839314 w 1933737"/>
                <a:gd name="connsiteY5-208" fmla="*/ 183 h 1349080"/>
                <a:gd name="connsiteX6-209" fmla="*/ 1933737 w 1933737"/>
                <a:gd name="connsiteY6-210" fmla="*/ 68791 h 1349080"/>
                <a:gd name="connsiteX0-211" fmla="*/ 213463 w 1933737"/>
                <a:gd name="connsiteY0-212" fmla="*/ 1362347 h 1372769"/>
                <a:gd name="connsiteX1-213" fmla="*/ 1013 w 1933737"/>
                <a:gd name="connsiteY1-214" fmla="*/ 1160295 h 1372769"/>
                <a:gd name="connsiteX2-215" fmla="*/ 167771 w 1933737"/>
                <a:gd name="connsiteY2-216" fmla="*/ 798651 h 1372769"/>
                <a:gd name="connsiteX3-217" fmla="*/ 846782 w 1933737"/>
                <a:gd name="connsiteY3-218" fmla="*/ 349773 h 1372769"/>
                <a:gd name="connsiteX4-219" fmla="*/ 1533926 w 1933737"/>
                <a:gd name="connsiteY4-220" fmla="*/ 83428 h 1372769"/>
                <a:gd name="connsiteX5-221" fmla="*/ 1825135 w 1933737"/>
                <a:gd name="connsiteY5-222" fmla="*/ 60 h 1372769"/>
                <a:gd name="connsiteX6-223" fmla="*/ 1933737 w 1933737"/>
                <a:gd name="connsiteY6-224" fmla="*/ 92480 h 1372769"/>
                <a:gd name="connsiteX0-225" fmla="*/ 213463 w 1933737"/>
                <a:gd name="connsiteY0-226" fmla="*/ 1362437 h 1372859"/>
                <a:gd name="connsiteX1-227" fmla="*/ 1013 w 1933737"/>
                <a:gd name="connsiteY1-228" fmla="*/ 1160385 h 1372859"/>
                <a:gd name="connsiteX2-229" fmla="*/ 167771 w 1933737"/>
                <a:gd name="connsiteY2-230" fmla="*/ 798741 h 1372859"/>
                <a:gd name="connsiteX3-231" fmla="*/ 846782 w 1933737"/>
                <a:gd name="connsiteY3-232" fmla="*/ 349863 h 1372859"/>
                <a:gd name="connsiteX4-233" fmla="*/ 1533926 w 1933737"/>
                <a:gd name="connsiteY4-234" fmla="*/ 83518 h 1372859"/>
                <a:gd name="connsiteX5-235" fmla="*/ 1825135 w 1933737"/>
                <a:gd name="connsiteY5-236" fmla="*/ 150 h 1372859"/>
                <a:gd name="connsiteX6-237" fmla="*/ 1933737 w 1933737"/>
                <a:gd name="connsiteY6-238" fmla="*/ 92570 h 1372859"/>
                <a:gd name="connsiteX0-239" fmla="*/ 213463 w 1933737"/>
                <a:gd name="connsiteY0-240" fmla="*/ 1363048 h 1373470"/>
                <a:gd name="connsiteX1-241" fmla="*/ 1013 w 1933737"/>
                <a:gd name="connsiteY1-242" fmla="*/ 1160996 h 1373470"/>
                <a:gd name="connsiteX2-243" fmla="*/ 167771 w 1933737"/>
                <a:gd name="connsiteY2-244" fmla="*/ 799352 h 1373470"/>
                <a:gd name="connsiteX3-245" fmla="*/ 846782 w 1933737"/>
                <a:gd name="connsiteY3-246" fmla="*/ 350474 h 1373470"/>
                <a:gd name="connsiteX4-247" fmla="*/ 1463031 w 1933737"/>
                <a:gd name="connsiteY4-248" fmla="*/ 67460 h 1373470"/>
                <a:gd name="connsiteX5-249" fmla="*/ 1825135 w 1933737"/>
                <a:gd name="connsiteY5-250" fmla="*/ 761 h 1373470"/>
                <a:gd name="connsiteX6-251" fmla="*/ 1933737 w 1933737"/>
                <a:gd name="connsiteY6-252" fmla="*/ 93181 h 1373470"/>
                <a:gd name="connsiteX0-253" fmla="*/ 213390 w 1933664"/>
                <a:gd name="connsiteY0-254" fmla="*/ 1363022 h 1373444"/>
                <a:gd name="connsiteX1-255" fmla="*/ 940 w 1933664"/>
                <a:gd name="connsiteY1-256" fmla="*/ 1160970 h 1373444"/>
                <a:gd name="connsiteX2-257" fmla="*/ 167698 w 1933664"/>
                <a:gd name="connsiteY2-258" fmla="*/ 799326 h 1373444"/>
                <a:gd name="connsiteX3-259" fmla="*/ 824023 w 1933664"/>
                <a:gd name="connsiteY3-260" fmla="*/ 345686 h 1373444"/>
                <a:gd name="connsiteX4-261" fmla="*/ 1462958 w 1933664"/>
                <a:gd name="connsiteY4-262" fmla="*/ 67434 h 1373444"/>
                <a:gd name="connsiteX5-263" fmla="*/ 1825062 w 1933664"/>
                <a:gd name="connsiteY5-264" fmla="*/ 735 h 1373444"/>
                <a:gd name="connsiteX6-265" fmla="*/ 1933664 w 1933664"/>
                <a:gd name="connsiteY6-266" fmla="*/ 93155 h 1373444"/>
                <a:gd name="connsiteX0-267" fmla="*/ 231040 w 1934298"/>
                <a:gd name="connsiteY0-268" fmla="*/ 1348735 h 1359798"/>
                <a:gd name="connsiteX1-269" fmla="*/ 1574 w 1934298"/>
                <a:gd name="connsiteY1-270" fmla="*/ 1160970 h 1359798"/>
                <a:gd name="connsiteX2-271" fmla="*/ 168332 w 1934298"/>
                <a:gd name="connsiteY2-272" fmla="*/ 799326 h 1359798"/>
                <a:gd name="connsiteX3-273" fmla="*/ 824657 w 1934298"/>
                <a:gd name="connsiteY3-274" fmla="*/ 345686 h 1359798"/>
                <a:gd name="connsiteX4-275" fmla="*/ 1463592 w 1934298"/>
                <a:gd name="connsiteY4-276" fmla="*/ 67434 h 1359798"/>
                <a:gd name="connsiteX5-277" fmla="*/ 1825696 w 1934298"/>
                <a:gd name="connsiteY5-278" fmla="*/ 735 h 1359798"/>
                <a:gd name="connsiteX6-279" fmla="*/ 1934298 w 1934298"/>
                <a:gd name="connsiteY6-280" fmla="*/ 93155 h 1359798"/>
                <a:gd name="connsiteX0-281" fmla="*/ 231040 w 1934298"/>
                <a:gd name="connsiteY0-282" fmla="*/ 1348735 h 1368702"/>
                <a:gd name="connsiteX1-283" fmla="*/ 1574 w 1934298"/>
                <a:gd name="connsiteY1-284" fmla="*/ 1160970 h 1368702"/>
                <a:gd name="connsiteX2-285" fmla="*/ 168332 w 1934298"/>
                <a:gd name="connsiteY2-286" fmla="*/ 799326 h 1368702"/>
                <a:gd name="connsiteX3-287" fmla="*/ 824657 w 1934298"/>
                <a:gd name="connsiteY3-288" fmla="*/ 345686 h 1368702"/>
                <a:gd name="connsiteX4-289" fmla="*/ 1463592 w 1934298"/>
                <a:gd name="connsiteY4-290" fmla="*/ 67434 h 1368702"/>
                <a:gd name="connsiteX5-291" fmla="*/ 1825696 w 1934298"/>
                <a:gd name="connsiteY5-292" fmla="*/ 735 h 1368702"/>
                <a:gd name="connsiteX6-293" fmla="*/ 1934298 w 1934298"/>
                <a:gd name="connsiteY6-294" fmla="*/ 93155 h 1368702"/>
                <a:gd name="connsiteX0-295" fmla="*/ 303935 w 2007193"/>
                <a:gd name="connsiteY0-296" fmla="*/ 1348735 h 1368899"/>
                <a:gd name="connsiteX1-297" fmla="*/ 738 w 2007193"/>
                <a:gd name="connsiteY1-298" fmla="*/ 1163351 h 1368899"/>
                <a:gd name="connsiteX2-299" fmla="*/ 241227 w 2007193"/>
                <a:gd name="connsiteY2-300" fmla="*/ 799326 h 1368899"/>
                <a:gd name="connsiteX3-301" fmla="*/ 897552 w 2007193"/>
                <a:gd name="connsiteY3-302" fmla="*/ 345686 h 1368899"/>
                <a:gd name="connsiteX4-303" fmla="*/ 1536487 w 2007193"/>
                <a:gd name="connsiteY4-304" fmla="*/ 67434 h 1368899"/>
                <a:gd name="connsiteX5-305" fmla="*/ 1898591 w 2007193"/>
                <a:gd name="connsiteY5-306" fmla="*/ 735 h 1368899"/>
                <a:gd name="connsiteX6-307" fmla="*/ 2007193 w 2007193"/>
                <a:gd name="connsiteY6-308" fmla="*/ 93155 h 1368899"/>
                <a:gd name="connsiteX0-309" fmla="*/ 304862 w 2008120"/>
                <a:gd name="connsiteY0-310" fmla="*/ 1348735 h 1369667"/>
                <a:gd name="connsiteX1-311" fmla="*/ 1665 w 2008120"/>
                <a:gd name="connsiteY1-312" fmla="*/ 1163351 h 1369667"/>
                <a:gd name="connsiteX2-313" fmla="*/ 242154 w 2008120"/>
                <a:gd name="connsiteY2-314" fmla="*/ 799326 h 1369667"/>
                <a:gd name="connsiteX3-315" fmla="*/ 898479 w 2008120"/>
                <a:gd name="connsiteY3-316" fmla="*/ 345686 h 1369667"/>
                <a:gd name="connsiteX4-317" fmla="*/ 1537414 w 2008120"/>
                <a:gd name="connsiteY4-318" fmla="*/ 67434 h 1369667"/>
                <a:gd name="connsiteX5-319" fmla="*/ 1899518 w 2008120"/>
                <a:gd name="connsiteY5-320" fmla="*/ 735 h 1369667"/>
                <a:gd name="connsiteX6-321" fmla="*/ 2008120 w 2008120"/>
                <a:gd name="connsiteY6-322" fmla="*/ 93155 h 1369667"/>
                <a:gd name="connsiteX0-323" fmla="*/ 304862 w 2008120"/>
                <a:gd name="connsiteY0-324" fmla="*/ 1348735 h 1371268"/>
                <a:gd name="connsiteX1-325" fmla="*/ 1665 w 2008120"/>
                <a:gd name="connsiteY1-326" fmla="*/ 1180020 h 1371268"/>
                <a:gd name="connsiteX2-327" fmla="*/ 242154 w 2008120"/>
                <a:gd name="connsiteY2-328" fmla="*/ 799326 h 1371268"/>
                <a:gd name="connsiteX3-329" fmla="*/ 898479 w 2008120"/>
                <a:gd name="connsiteY3-330" fmla="*/ 345686 h 1371268"/>
                <a:gd name="connsiteX4-331" fmla="*/ 1537414 w 2008120"/>
                <a:gd name="connsiteY4-332" fmla="*/ 67434 h 1371268"/>
                <a:gd name="connsiteX5-333" fmla="*/ 1899518 w 2008120"/>
                <a:gd name="connsiteY5-334" fmla="*/ 735 h 1371268"/>
                <a:gd name="connsiteX6-335" fmla="*/ 2008120 w 2008120"/>
                <a:gd name="connsiteY6-336" fmla="*/ 93155 h 1371268"/>
                <a:gd name="connsiteX0-337" fmla="*/ 249334 w 2006473"/>
                <a:gd name="connsiteY0-338" fmla="*/ 1339210 h 1361667"/>
                <a:gd name="connsiteX1-339" fmla="*/ 18 w 2006473"/>
                <a:gd name="connsiteY1-340" fmla="*/ 1180020 h 1361667"/>
                <a:gd name="connsiteX2-341" fmla="*/ 240507 w 2006473"/>
                <a:gd name="connsiteY2-342" fmla="*/ 799326 h 1361667"/>
                <a:gd name="connsiteX3-343" fmla="*/ 896832 w 2006473"/>
                <a:gd name="connsiteY3-344" fmla="*/ 345686 h 1361667"/>
                <a:gd name="connsiteX4-345" fmla="*/ 1535767 w 2006473"/>
                <a:gd name="connsiteY4-346" fmla="*/ 67434 h 1361667"/>
                <a:gd name="connsiteX5-347" fmla="*/ 1897871 w 2006473"/>
                <a:gd name="connsiteY5-348" fmla="*/ 735 h 1361667"/>
                <a:gd name="connsiteX6-349" fmla="*/ 2006473 w 2006473"/>
                <a:gd name="connsiteY6-350" fmla="*/ 93155 h 1361667"/>
                <a:gd name="connsiteX0-351" fmla="*/ 249334 w 2006473"/>
                <a:gd name="connsiteY0-352" fmla="*/ 1339210 h 1385576"/>
                <a:gd name="connsiteX1-353" fmla="*/ 18 w 2006473"/>
                <a:gd name="connsiteY1-354" fmla="*/ 1180020 h 1385576"/>
                <a:gd name="connsiteX2-355" fmla="*/ 240507 w 2006473"/>
                <a:gd name="connsiteY2-356" fmla="*/ 799326 h 1385576"/>
                <a:gd name="connsiteX3-357" fmla="*/ 896832 w 2006473"/>
                <a:gd name="connsiteY3-358" fmla="*/ 345686 h 1385576"/>
                <a:gd name="connsiteX4-359" fmla="*/ 1535767 w 2006473"/>
                <a:gd name="connsiteY4-360" fmla="*/ 67434 h 1385576"/>
                <a:gd name="connsiteX5-361" fmla="*/ 1897871 w 2006473"/>
                <a:gd name="connsiteY5-362" fmla="*/ 735 h 1385576"/>
                <a:gd name="connsiteX6-363" fmla="*/ 2006473 w 2006473"/>
                <a:gd name="connsiteY6-364" fmla="*/ 93155 h 1385576"/>
                <a:gd name="connsiteX0-365" fmla="*/ 277687 w 2034826"/>
                <a:gd name="connsiteY0-366" fmla="*/ 1339210 h 1400641"/>
                <a:gd name="connsiteX1-367" fmla="*/ 13 w 2034826"/>
                <a:gd name="connsiteY1-368" fmla="*/ 1260983 h 1400641"/>
                <a:gd name="connsiteX2-369" fmla="*/ 268860 w 2034826"/>
                <a:gd name="connsiteY2-370" fmla="*/ 799326 h 1400641"/>
                <a:gd name="connsiteX3-371" fmla="*/ 925185 w 2034826"/>
                <a:gd name="connsiteY3-372" fmla="*/ 345686 h 1400641"/>
                <a:gd name="connsiteX4-373" fmla="*/ 1564120 w 2034826"/>
                <a:gd name="connsiteY4-374" fmla="*/ 67434 h 1400641"/>
                <a:gd name="connsiteX5-375" fmla="*/ 1926224 w 2034826"/>
                <a:gd name="connsiteY5-376" fmla="*/ 735 h 1400641"/>
                <a:gd name="connsiteX6-377" fmla="*/ 2034826 w 2034826"/>
                <a:gd name="connsiteY6-378" fmla="*/ 93155 h 1400641"/>
                <a:gd name="connsiteX0-379" fmla="*/ 283235 w 2040374"/>
                <a:gd name="connsiteY0-380" fmla="*/ 1339210 h 1422888"/>
                <a:gd name="connsiteX1-381" fmla="*/ 5561 w 2040374"/>
                <a:gd name="connsiteY1-382" fmla="*/ 1260983 h 1422888"/>
                <a:gd name="connsiteX2-383" fmla="*/ 274408 w 2040374"/>
                <a:gd name="connsiteY2-384" fmla="*/ 799326 h 1422888"/>
                <a:gd name="connsiteX3-385" fmla="*/ 930733 w 2040374"/>
                <a:gd name="connsiteY3-386" fmla="*/ 345686 h 1422888"/>
                <a:gd name="connsiteX4-387" fmla="*/ 1569668 w 2040374"/>
                <a:gd name="connsiteY4-388" fmla="*/ 67434 h 1422888"/>
                <a:gd name="connsiteX5-389" fmla="*/ 1931772 w 2040374"/>
                <a:gd name="connsiteY5-390" fmla="*/ 735 h 1422888"/>
                <a:gd name="connsiteX6-391" fmla="*/ 2040374 w 2040374"/>
                <a:gd name="connsiteY6-392" fmla="*/ 93155 h 1422888"/>
                <a:gd name="connsiteX0-393" fmla="*/ 277688 w 2034827"/>
                <a:gd name="connsiteY0-394" fmla="*/ 1339210 h 1405876"/>
                <a:gd name="connsiteX1-395" fmla="*/ 14 w 2034827"/>
                <a:gd name="connsiteY1-396" fmla="*/ 1260983 h 1405876"/>
                <a:gd name="connsiteX2-397" fmla="*/ 268861 w 2034827"/>
                <a:gd name="connsiteY2-398" fmla="*/ 799326 h 1405876"/>
                <a:gd name="connsiteX3-399" fmla="*/ 925186 w 2034827"/>
                <a:gd name="connsiteY3-400" fmla="*/ 345686 h 1405876"/>
                <a:gd name="connsiteX4-401" fmla="*/ 1564121 w 2034827"/>
                <a:gd name="connsiteY4-402" fmla="*/ 67434 h 1405876"/>
                <a:gd name="connsiteX5-403" fmla="*/ 1926225 w 2034827"/>
                <a:gd name="connsiteY5-404" fmla="*/ 735 h 1405876"/>
                <a:gd name="connsiteX6-405" fmla="*/ 2034827 w 2034827"/>
                <a:gd name="connsiteY6-406" fmla="*/ 93155 h 1405876"/>
                <a:gd name="connsiteX0-407" fmla="*/ 263510 w 2020649"/>
                <a:gd name="connsiteY0-408" fmla="*/ 1339210 h 1386281"/>
                <a:gd name="connsiteX1-409" fmla="*/ 15 w 2020649"/>
                <a:gd name="connsiteY1-410" fmla="*/ 1163351 h 1386281"/>
                <a:gd name="connsiteX2-411" fmla="*/ 254683 w 2020649"/>
                <a:gd name="connsiteY2-412" fmla="*/ 799326 h 1386281"/>
                <a:gd name="connsiteX3-413" fmla="*/ 911008 w 2020649"/>
                <a:gd name="connsiteY3-414" fmla="*/ 345686 h 1386281"/>
                <a:gd name="connsiteX4-415" fmla="*/ 1549943 w 2020649"/>
                <a:gd name="connsiteY4-416" fmla="*/ 67434 h 1386281"/>
                <a:gd name="connsiteX5-417" fmla="*/ 1912047 w 2020649"/>
                <a:gd name="connsiteY5-418" fmla="*/ 735 h 1386281"/>
                <a:gd name="connsiteX6-419" fmla="*/ 2020649 w 2020649"/>
                <a:gd name="connsiteY6-420" fmla="*/ 93155 h 1386281"/>
                <a:gd name="connsiteX0-421" fmla="*/ 294699 w 2051838"/>
                <a:gd name="connsiteY0-422" fmla="*/ 1339210 h 1382140"/>
                <a:gd name="connsiteX1-423" fmla="*/ 12 w 2051838"/>
                <a:gd name="connsiteY1-424" fmla="*/ 1132394 h 1382140"/>
                <a:gd name="connsiteX2-425" fmla="*/ 285872 w 2051838"/>
                <a:gd name="connsiteY2-426" fmla="*/ 799326 h 1382140"/>
                <a:gd name="connsiteX3-427" fmla="*/ 942197 w 2051838"/>
                <a:gd name="connsiteY3-428" fmla="*/ 345686 h 1382140"/>
                <a:gd name="connsiteX4-429" fmla="*/ 1581132 w 2051838"/>
                <a:gd name="connsiteY4-430" fmla="*/ 67434 h 1382140"/>
                <a:gd name="connsiteX5-431" fmla="*/ 1943236 w 2051838"/>
                <a:gd name="connsiteY5-432" fmla="*/ 735 h 1382140"/>
                <a:gd name="connsiteX6-433" fmla="*/ 2051838 w 2051838"/>
                <a:gd name="connsiteY6-434" fmla="*/ 93155 h 1382140"/>
                <a:gd name="connsiteX0-435" fmla="*/ 266344 w 2023483"/>
                <a:gd name="connsiteY0-436" fmla="*/ 1339210 h 1382434"/>
                <a:gd name="connsiteX1-437" fmla="*/ 16 w 2023483"/>
                <a:gd name="connsiteY1-438" fmla="*/ 1134775 h 1382434"/>
                <a:gd name="connsiteX2-439" fmla="*/ 257517 w 2023483"/>
                <a:gd name="connsiteY2-440" fmla="*/ 799326 h 1382434"/>
                <a:gd name="connsiteX3-441" fmla="*/ 913842 w 2023483"/>
                <a:gd name="connsiteY3-442" fmla="*/ 345686 h 1382434"/>
                <a:gd name="connsiteX4-443" fmla="*/ 1552777 w 2023483"/>
                <a:gd name="connsiteY4-444" fmla="*/ 67434 h 1382434"/>
                <a:gd name="connsiteX5-445" fmla="*/ 1914881 w 2023483"/>
                <a:gd name="connsiteY5-446" fmla="*/ 735 h 1382434"/>
                <a:gd name="connsiteX6-447" fmla="*/ 2023483 w 2023483"/>
                <a:gd name="connsiteY6-448" fmla="*/ 93155 h 1382434"/>
                <a:gd name="connsiteX0-449" fmla="*/ 266651 w 2023790"/>
                <a:gd name="connsiteY0-450" fmla="*/ 1339210 h 1380609"/>
                <a:gd name="connsiteX1-451" fmla="*/ 323 w 2023790"/>
                <a:gd name="connsiteY1-452" fmla="*/ 1134775 h 1380609"/>
                <a:gd name="connsiteX2-453" fmla="*/ 229466 w 2023790"/>
                <a:gd name="connsiteY2-454" fmla="*/ 756463 h 1380609"/>
                <a:gd name="connsiteX3-455" fmla="*/ 914149 w 2023790"/>
                <a:gd name="connsiteY3-456" fmla="*/ 345686 h 1380609"/>
                <a:gd name="connsiteX4-457" fmla="*/ 1553084 w 2023790"/>
                <a:gd name="connsiteY4-458" fmla="*/ 67434 h 1380609"/>
                <a:gd name="connsiteX5-459" fmla="*/ 1915188 w 2023790"/>
                <a:gd name="connsiteY5-460" fmla="*/ 735 h 1380609"/>
                <a:gd name="connsiteX6-461" fmla="*/ 2023790 w 2023790"/>
                <a:gd name="connsiteY6-462" fmla="*/ 93155 h 1380609"/>
                <a:gd name="connsiteX0-463" fmla="*/ 266680 w 2023819"/>
                <a:gd name="connsiteY0-464" fmla="*/ 1339138 h 1380537"/>
                <a:gd name="connsiteX1-465" fmla="*/ 352 w 2023819"/>
                <a:gd name="connsiteY1-466" fmla="*/ 1134703 h 1380537"/>
                <a:gd name="connsiteX2-467" fmla="*/ 229495 w 2023819"/>
                <a:gd name="connsiteY2-468" fmla="*/ 756391 h 1380537"/>
                <a:gd name="connsiteX3-469" fmla="*/ 959551 w 2023819"/>
                <a:gd name="connsiteY3-470" fmla="*/ 331326 h 1380537"/>
                <a:gd name="connsiteX4-471" fmla="*/ 1553113 w 2023819"/>
                <a:gd name="connsiteY4-472" fmla="*/ 67362 h 1380537"/>
                <a:gd name="connsiteX5-473" fmla="*/ 1915217 w 2023819"/>
                <a:gd name="connsiteY5-474" fmla="*/ 663 h 1380537"/>
                <a:gd name="connsiteX6-475" fmla="*/ 2023819 w 2023819"/>
                <a:gd name="connsiteY6-476" fmla="*/ 93083 h 1380537"/>
                <a:gd name="connsiteX0-477" fmla="*/ 266680 w 2023819"/>
                <a:gd name="connsiteY0-478" fmla="*/ 1339138 h 1381951"/>
                <a:gd name="connsiteX1-479" fmla="*/ 353 w 2023819"/>
                <a:gd name="connsiteY1-480" fmla="*/ 1146610 h 1381951"/>
                <a:gd name="connsiteX2-481" fmla="*/ 229495 w 2023819"/>
                <a:gd name="connsiteY2-482" fmla="*/ 756391 h 1381951"/>
                <a:gd name="connsiteX3-483" fmla="*/ 959551 w 2023819"/>
                <a:gd name="connsiteY3-484" fmla="*/ 331326 h 1381951"/>
                <a:gd name="connsiteX4-485" fmla="*/ 1553113 w 2023819"/>
                <a:gd name="connsiteY4-486" fmla="*/ 67362 h 1381951"/>
                <a:gd name="connsiteX5-487" fmla="*/ 1915217 w 2023819"/>
                <a:gd name="connsiteY5-488" fmla="*/ 663 h 1381951"/>
                <a:gd name="connsiteX6-489" fmla="*/ 2023819 w 2023819"/>
                <a:gd name="connsiteY6-490" fmla="*/ 93083 h 1381951"/>
                <a:gd name="connsiteX0-491" fmla="*/ 266680 w 2023819"/>
                <a:gd name="connsiteY0-492" fmla="*/ 1339138 h 1369786"/>
                <a:gd name="connsiteX1-493" fmla="*/ 353 w 2023819"/>
                <a:gd name="connsiteY1-494" fmla="*/ 1146610 h 1369786"/>
                <a:gd name="connsiteX2-495" fmla="*/ 229495 w 2023819"/>
                <a:gd name="connsiteY2-496" fmla="*/ 756391 h 1369786"/>
                <a:gd name="connsiteX3-497" fmla="*/ 959551 w 2023819"/>
                <a:gd name="connsiteY3-498" fmla="*/ 331326 h 1369786"/>
                <a:gd name="connsiteX4-499" fmla="*/ 1553113 w 2023819"/>
                <a:gd name="connsiteY4-500" fmla="*/ 67362 h 1369786"/>
                <a:gd name="connsiteX5-501" fmla="*/ 1915217 w 2023819"/>
                <a:gd name="connsiteY5-502" fmla="*/ 663 h 1369786"/>
                <a:gd name="connsiteX6-503" fmla="*/ 2023819 w 2023819"/>
                <a:gd name="connsiteY6-504" fmla="*/ 93083 h 1369786"/>
                <a:gd name="connsiteX0-505" fmla="*/ 266680 w 2023819"/>
                <a:gd name="connsiteY0-506" fmla="*/ 1339138 h 1381950"/>
                <a:gd name="connsiteX1-507" fmla="*/ 353 w 2023819"/>
                <a:gd name="connsiteY1-508" fmla="*/ 1146610 h 1381950"/>
                <a:gd name="connsiteX2-509" fmla="*/ 229495 w 2023819"/>
                <a:gd name="connsiteY2-510" fmla="*/ 756391 h 1381950"/>
                <a:gd name="connsiteX3-511" fmla="*/ 959551 w 2023819"/>
                <a:gd name="connsiteY3-512" fmla="*/ 331326 h 1381950"/>
                <a:gd name="connsiteX4-513" fmla="*/ 1553113 w 2023819"/>
                <a:gd name="connsiteY4-514" fmla="*/ 67362 h 1381950"/>
                <a:gd name="connsiteX5-515" fmla="*/ 1915217 w 2023819"/>
                <a:gd name="connsiteY5-516" fmla="*/ 663 h 1381950"/>
                <a:gd name="connsiteX6-517" fmla="*/ 2023819 w 2023819"/>
                <a:gd name="connsiteY6-518" fmla="*/ 93083 h 1381950"/>
                <a:gd name="connsiteX0-519" fmla="*/ 294960 w 2052099"/>
                <a:gd name="connsiteY0-520" fmla="*/ 1339138 h 1378703"/>
                <a:gd name="connsiteX1-521" fmla="*/ 274 w 2052099"/>
                <a:gd name="connsiteY1-522" fmla="*/ 1118035 h 1378703"/>
                <a:gd name="connsiteX2-523" fmla="*/ 257775 w 2052099"/>
                <a:gd name="connsiteY2-524" fmla="*/ 756391 h 1378703"/>
                <a:gd name="connsiteX3-525" fmla="*/ 987831 w 2052099"/>
                <a:gd name="connsiteY3-526" fmla="*/ 331326 h 1378703"/>
                <a:gd name="connsiteX4-527" fmla="*/ 1581393 w 2052099"/>
                <a:gd name="connsiteY4-528" fmla="*/ 67362 h 1378703"/>
                <a:gd name="connsiteX5-529" fmla="*/ 1943497 w 2052099"/>
                <a:gd name="connsiteY5-530" fmla="*/ 663 h 1378703"/>
                <a:gd name="connsiteX6-531" fmla="*/ 2052099 w 2052099"/>
                <a:gd name="connsiteY6-532" fmla="*/ 93083 h 1378703"/>
                <a:gd name="connsiteX0-533" fmla="*/ 295666 w 2052805"/>
                <a:gd name="connsiteY0-534" fmla="*/ 1339138 h 1378935"/>
                <a:gd name="connsiteX1-535" fmla="*/ 980 w 2052805"/>
                <a:gd name="connsiteY1-536" fmla="*/ 1118035 h 1378935"/>
                <a:gd name="connsiteX2-537" fmla="*/ 258481 w 2052805"/>
                <a:gd name="connsiteY2-538" fmla="*/ 756391 h 1378935"/>
                <a:gd name="connsiteX3-539" fmla="*/ 988537 w 2052805"/>
                <a:gd name="connsiteY3-540" fmla="*/ 331326 h 1378935"/>
                <a:gd name="connsiteX4-541" fmla="*/ 1582099 w 2052805"/>
                <a:gd name="connsiteY4-542" fmla="*/ 67362 h 1378935"/>
                <a:gd name="connsiteX5-543" fmla="*/ 1944203 w 2052805"/>
                <a:gd name="connsiteY5-544" fmla="*/ 663 h 1378935"/>
                <a:gd name="connsiteX6-545" fmla="*/ 2052805 w 2052805"/>
                <a:gd name="connsiteY6-546" fmla="*/ 93083 h 1378935"/>
                <a:gd name="connsiteX0-547" fmla="*/ 318256 w 2075395"/>
                <a:gd name="connsiteY0-548" fmla="*/ 1339138 h 1376547"/>
                <a:gd name="connsiteX1-549" fmla="*/ 884 w 2075395"/>
                <a:gd name="connsiteY1-550" fmla="*/ 1094222 h 1376547"/>
                <a:gd name="connsiteX2-551" fmla="*/ 281071 w 2075395"/>
                <a:gd name="connsiteY2-552" fmla="*/ 756391 h 1376547"/>
                <a:gd name="connsiteX3-553" fmla="*/ 1011127 w 2075395"/>
                <a:gd name="connsiteY3-554" fmla="*/ 331326 h 1376547"/>
                <a:gd name="connsiteX4-555" fmla="*/ 1604689 w 2075395"/>
                <a:gd name="connsiteY4-556" fmla="*/ 67362 h 1376547"/>
                <a:gd name="connsiteX5-557" fmla="*/ 1966793 w 2075395"/>
                <a:gd name="connsiteY5-558" fmla="*/ 663 h 1376547"/>
                <a:gd name="connsiteX6-559" fmla="*/ 2075395 w 2075395"/>
                <a:gd name="connsiteY6-560" fmla="*/ 93083 h 1376547"/>
                <a:gd name="connsiteX0-561" fmla="*/ 318256 w 2052709"/>
                <a:gd name="connsiteY0-562" fmla="*/ 1341608 h 1379017"/>
                <a:gd name="connsiteX1-563" fmla="*/ 884 w 2052709"/>
                <a:gd name="connsiteY1-564" fmla="*/ 1096692 h 1379017"/>
                <a:gd name="connsiteX2-565" fmla="*/ 281071 w 2052709"/>
                <a:gd name="connsiteY2-566" fmla="*/ 758861 h 1379017"/>
                <a:gd name="connsiteX3-567" fmla="*/ 1011127 w 2052709"/>
                <a:gd name="connsiteY3-568" fmla="*/ 333796 h 1379017"/>
                <a:gd name="connsiteX4-569" fmla="*/ 1604689 w 2052709"/>
                <a:gd name="connsiteY4-570" fmla="*/ 69832 h 1379017"/>
                <a:gd name="connsiteX5-571" fmla="*/ 1966793 w 2052709"/>
                <a:gd name="connsiteY5-572" fmla="*/ 3133 h 1379017"/>
                <a:gd name="connsiteX6-573" fmla="*/ 2052709 w 2052709"/>
                <a:gd name="connsiteY6-574" fmla="*/ 143178 h 1379017"/>
                <a:gd name="connsiteX0-575" fmla="*/ 318256 w 2076632"/>
                <a:gd name="connsiteY0-576" fmla="*/ 1341608 h 1379017"/>
                <a:gd name="connsiteX1-577" fmla="*/ 884 w 2076632"/>
                <a:gd name="connsiteY1-578" fmla="*/ 1096692 h 1379017"/>
                <a:gd name="connsiteX2-579" fmla="*/ 281071 w 2076632"/>
                <a:gd name="connsiteY2-580" fmla="*/ 758861 h 1379017"/>
                <a:gd name="connsiteX3-581" fmla="*/ 1011127 w 2076632"/>
                <a:gd name="connsiteY3-582" fmla="*/ 333796 h 1379017"/>
                <a:gd name="connsiteX4-583" fmla="*/ 1604689 w 2076632"/>
                <a:gd name="connsiteY4-584" fmla="*/ 69832 h 1379017"/>
                <a:gd name="connsiteX5-585" fmla="*/ 1966793 w 2076632"/>
                <a:gd name="connsiteY5-586" fmla="*/ 3133 h 1379017"/>
                <a:gd name="connsiteX6-587" fmla="*/ 2052709 w 2076632"/>
                <a:gd name="connsiteY6-588" fmla="*/ 143178 h 1379017"/>
                <a:gd name="connsiteX0-589" fmla="*/ 318256 w 2074220"/>
                <a:gd name="connsiteY0-590" fmla="*/ 1341058 h 1378467"/>
                <a:gd name="connsiteX1-591" fmla="*/ 884 w 2074220"/>
                <a:gd name="connsiteY1-592" fmla="*/ 1096142 h 1378467"/>
                <a:gd name="connsiteX2-593" fmla="*/ 281071 w 2074220"/>
                <a:gd name="connsiteY2-594" fmla="*/ 758311 h 1378467"/>
                <a:gd name="connsiteX3-595" fmla="*/ 1011127 w 2074220"/>
                <a:gd name="connsiteY3-596" fmla="*/ 333246 h 1378467"/>
                <a:gd name="connsiteX4-597" fmla="*/ 1604689 w 2074220"/>
                <a:gd name="connsiteY4-598" fmla="*/ 69282 h 1378467"/>
                <a:gd name="connsiteX5-599" fmla="*/ 1966793 w 2074220"/>
                <a:gd name="connsiteY5-600" fmla="*/ 2583 h 1378467"/>
                <a:gd name="connsiteX6-601" fmla="*/ 2049874 w 2074220"/>
                <a:gd name="connsiteY6-602" fmla="*/ 133103 h 1378467"/>
                <a:gd name="connsiteX0-603" fmla="*/ 318256 w 2081598"/>
                <a:gd name="connsiteY0-604" fmla="*/ 1341058 h 1378467"/>
                <a:gd name="connsiteX1-605" fmla="*/ 884 w 2081598"/>
                <a:gd name="connsiteY1-606" fmla="*/ 1096142 h 1378467"/>
                <a:gd name="connsiteX2-607" fmla="*/ 281071 w 2081598"/>
                <a:gd name="connsiteY2-608" fmla="*/ 758311 h 1378467"/>
                <a:gd name="connsiteX3-609" fmla="*/ 1011127 w 2081598"/>
                <a:gd name="connsiteY3-610" fmla="*/ 333246 h 1378467"/>
                <a:gd name="connsiteX4-611" fmla="*/ 1604689 w 2081598"/>
                <a:gd name="connsiteY4-612" fmla="*/ 69282 h 1378467"/>
                <a:gd name="connsiteX5-613" fmla="*/ 1966793 w 2081598"/>
                <a:gd name="connsiteY5-614" fmla="*/ 2583 h 1378467"/>
                <a:gd name="connsiteX6-615" fmla="*/ 2049874 w 2081598"/>
                <a:gd name="connsiteY6-616" fmla="*/ 133103 h 1378467"/>
                <a:gd name="connsiteX0-617" fmla="*/ 318256 w 2079088"/>
                <a:gd name="connsiteY0-618" fmla="*/ 1363935 h 1401344"/>
                <a:gd name="connsiteX1-619" fmla="*/ 884 w 2079088"/>
                <a:gd name="connsiteY1-620" fmla="*/ 1119019 h 1401344"/>
                <a:gd name="connsiteX2-621" fmla="*/ 281071 w 2079088"/>
                <a:gd name="connsiteY2-622" fmla="*/ 781188 h 1401344"/>
                <a:gd name="connsiteX3-623" fmla="*/ 1011127 w 2079088"/>
                <a:gd name="connsiteY3-624" fmla="*/ 356123 h 1401344"/>
                <a:gd name="connsiteX4-625" fmla="*/ 1604689 w 2079088"/>
                <a:gd name="connsiteY4-626" fmla="*/ 92159 h 1401344"/>
                <a:gd name="connsiteX5-627" fmla="*/ 1952614 w 2079088"/>
                <a:gd name="connsiteY5-628" fmla="*/ 1648 h 1401344"/>
                <a:gd name="connsiteX6-629" fmla="*/ 2049874 w 2079088"/>
                <a:gd name="connsiteY6-630" fmla="*/ 155980 h 1401344"/>
                <a:gd name="connsiteX0-631" fmla="*/ 318256 w 2080608"/>
                <a:gd name="connsiteY0-632" fmla="*/ 1365900 h 1403309"/>
                <a:gd name="connsiteX1-633" fmla="*/ 884 w 2080608"/>
                <a:gd name="connsiteY1-634" fmla="*/ 1120984 h 1403309"/>
                <a:gd name="connsiteX2-635" fmla="*/ 281071 w 2080608"/>
                <a:gd name="connsiteY2-636" fmla="*/ 783153 h 1403309"/>
                <a:gd name="connsiteX3-637" fmla="*/ 1011127 w 2080608"/>
                <a:gd name="connsiteY3-638" fmla="*/ 358088 h 1403309"/>
                <a:gd name="connsiteX4-639" fmla="*/ 1545138 w 2080608"/>
                <a:gd name="connsiteY4-640" fmla="*/ 75074 h 1403309"/>
                <a:gd name="connsiteX5-641" fmla="*/ 1952614 w 2080608"/>
                <a:gd name="connsiteY5-642" fmla="*/ 3613 h 1403309"/>
                <a:gd name="connsiteX6-643" fmla="*/ 2049874 w 2080608"/>
                <a:gd name="connsiteY6-644" fmla="*/ 157945 h 1403309"/>
                <a:gd name="connsiteX0-645" fmla="*/ 318256 w 2080607"/>
                <a:gd name="connsiteY0-646" fmla="*/ 1366025 h 1403434"/>
                <a:gd name="connsiteX1-647" fmla="*/ 884 w 2080607"/>
                <a:gd name="connsiteY1-648" fmla="*/ 1121109 h 1403434"/>
                <a:gd name="connsiteX2-649" fmla="*/ 281071 w 2080607"/>
                <a:gd name="connsiteY2-650" fmla="*/ 783278 h 1403434"/>
                <a:gd name="connsiteX3-651" fmla="*/ 1019634 w 2080607"/>
                <a:gd name="connsiteY3-652" fmla="*/ 367738 h 1403434"/>
                <a:gd name="connsiteX4-653" fmla="*/ 1545138 w 2080607"/>
                <a:gd name="connsiteY4-654" fmla="*/ 75199 h 1403434"/>
                <a:gd name="connsiteX5-655" fmla="*/ 1952614 w 2080607"/>
                <a:gd name="connsiteY5-656" fmla="*/ 3738 h 1403434"/>
                <a:gd name="connsiteX6-657" fmla="*/ 2049874 w 2080607"/>
                <a:gd name="connsiteY6-658" fmla="*/ 158070 h 1403434"/>
                <a:gd name="connsiteX0-659" fmla="*/ 294723 w 2079761"/>
                <a:gd name="connsiteY0-660" fmla="*/ 1351737 h 1390102"/>
                <a:gd name="connsiteX1-661" fmla="*/ 38 w 2079761"/>
                <a:gd name="connsiteY1-662" fmla="*/ 1121109 h 1390102"/>
                <a:gd name="connsiteX2-663" fmla="*/ 280225 w 2079761"/>
                <a:gd name="connsiteY2-664" fmla="*/ 783278 h 1390102"/>
                <a:gd name="connsiteX3-665" fmla="*/ 1018788 w 2079761"/>
                <a:gd name="connsiteY3-666" fmla="*/ 367738 h 1390102"/>
                <a:gd name="connsiteX4-667" fmla="*/ 1544292 w 2079761"/>
                <a:gd name="connsiteY4-668" fmla="*/ 75199 h 1390102"/>
                <a:gd name="connsiteX5-669" fmla="*/ 1951768 w 2079761"/>
                <a:gd name="connsiteY5-670" fmla="*/ 3738 h 1390102"/>
                <a:gd name="connsiteX6-671" fmla="*/ 2049028 w 2079761"/>
                <a:gd name="connsiteY6-672" fmla="*/ 158070 h 1390102"/>
                <a:gd name="connsiteX0-673" fmla="*/ 294723 w 2079761"/>
                <a:gd name="connsiteY0-674" fmla="*/ 1351737 h 1368879"/>
                <a:gd name="connsiteX1-675" fmla="*/ 38 w 2079761"/>
                <a:gd name="connsiteY1-676" fmla="*/ 1121109 h 1368879"/>
                <a:gd name="connsiteX2-677" fmla="*/ 280225 w 2079761"/>
                <a:gd name="connsiteY2-678" fmla="*/ 783278 h 1368879"/>
                <a:gd name="connsiteX3-679" fmla="*/ 1018788 w 2079761"/>
                <a:gd name="connsiteY3-680" fmla="*/ 367738 h 1368879"/>
                <a:gd name="connsiteX4-681" fmla="*/ 1544292 w 2079761"/>
                <a:gd name="connsiteY4-682" fmla="*/ 75199 h 1368879"/>
                <a:gd name="connsiteX5-683" fmla="*/ 1951768 w 2079761"/>
                <a:gd name="connsiteY5-684" fmla="*/ 3738 h 1368879"/>
                <a:gd name="connsiteX6-685" fmla="*/ 2049028 w 2079761"/>
                <a:gd name="connsiteY6-686" fmla="*/ 158070 h 1368879"/>
                <a:gd name="connsiteX0-687" fmla="*/ 306063 w 2091101"/>
                <a:gd name="connsiteY0-688" fmla="*/ 1351737 h 1370815"/>
                <a:gd name="connsiteX1-689" fmla="*/ 35 w 2091101"/>
                <a:gd name="connsiteY1-690" fmla="*/ 1149684 h 1370815"/>
                <a:gd name="connsiteX2-691" fmla="*/ 291565 w 2091101"/>
                <a:gd name="connsiteY2-692" fmla="*/ 783278 h 1370815"/>
                <a:gd name="connsiteX3-693" fmla="*/ 1030128 w 2091101"/>
                <a:gd name="connsiteY3-694" fmla="*/ 367738 h 1370815"/>
                <a:gd name="connsiteX4-695" fmla="*/ 1555632 w 2091101"/>
                <a:gd name="connsiteY4-696" fmla="*/ 75199 h 1370815"/>
                <a:gd name="connsiteX5-697" fmla="*/ 1963108 w 2091101"/>
                <a:gd name="connsiteY5-698" fmla="*/ 3738 h 1370815"/>
                <a:gd name="connsiteX6-699" fmla="*/ 2060368 w 2091101"/>
                <a:gd name="connsiteY6-700" fmla="*/ 158070 h 1370815"/>
                <a:gd name="connsiteX0-701" fmla="*/ 308473 w 2093511"/>
                <a:gd name="connsiteY0-702" fmla="*/ 1351737 h 1380266"/>
                <a:gd name="connsiteX1-703" fmla="*/ 2445 w 2093511"/>
                <a:gd name="connsiteY1-704" fmla="*/ 1149684 h 1380266"/>
                <a:gd name="connsiteX2-705" fmla="*/ 293975 w 2093511"/>
                <a:gd name="connsiteY2-706" fmla="*/ 783278 h 1380266"/>
                <a:gd name="connsiteX3-707" fmla="*/ 1032538 w 2093511"/>
                <a:gd name="connsiteY3-708" fmla="*/ 367738 h 1380266"/>
                <a:gd name="connsiteX4-709" fmla="*/ 1558042 w 2093511"/>
                <a:gd name="connsiteY4-710" fmla="*/ 75199 h 1380266"/>
                <a:gd name="connsiteX5-711" fmla="*/ 1965518 w 2093511"/>
                <a:gd name="connsiteY5-712" fmla="*/ 3738 h 1380266"/>
                <a:gd name="connsiteX6-713" fmla="*/ 2062778 w 2093511"/>
                <a:gd name="connsiteY6-714" fmla="*/ 158070 h 1380266"/>
                <a:gd name="connsiteX0-715" fmla="*/ 333835 w 2118873"/>
                <a:gd name="connsiteY0-716" fmla="*/ 1351737 h 1380266"/>
                <a:gd name="connsiteX1-717" fmla="*/ 2285 w 2118873"/>
                <a:gd name="connsiteY1-718" fmla="*/ 1149684 h 1380266"/>
                <a:gd name="connsiteX2-719" fmla="*/ 319337 w 2118873"/>
                <a:gd name="connsiteY2-720" fmla="*/ 783278 h 1380266"/>
                <a:gd name="connsiteX3-721" fmla="*/ 1057900 w 2118873"/>
                <a:gd name="connsiteY3-722" fmla="*/ 367738 h 1380266"/>
                <a:gd name="connsiteX4-723" fmla="*/ 1583404 w 2118873"/>
                <a:gd name="connsiteY4-724" fmla="*/ 75199 h 1380266"/>
                <a:gd name="connsiteX5-725" fmla="*/ 1990880 w 2118873"/>
                <a:gd name="connsiteY5-726" fmla="*/ 3738 h 1380266"/>
                <a:gd name="connsiteX6-727" fmla="*/ 2088140 w 2118873"/>
                <a:gd name="connsiteY6-728" fmla="*/ 158070 h 1380266"/>
                <a:gd name="connsiteX0-729" fmla="*/ 337277 w 2122315"/>
                <a:gd name="connsiteY0-730" fmla="*/ 1351737 h 1377562"/>
                <a:gd name="connsiteX1-731" fmla="*/ 5727 w 2122315"/>
                <a:gd name="connsiteY1-732" fmla="*/ 1149684 h 1377562"/>
                <a:gd name="connsiteX2-733" fmla="*/ 322779 w 2122315"/>
                <a:gd name="connsiteY2-734" fmla="*/ 783278 h 1377562"/>
                <a:gd name="connsiteX3-735" fmla="*/ 1061342 w 2122315"/>
                <a:gd name="connsiteY3-736" fmla="*/ 367738 h 1377562"/>
                <a:gd name="connsiteX4-737" fmla="*/ 1586846 w 2122315"/>
                <a:gd name="connsiteY4-738" fmla="*/ 75199 h 1377562"/>
                <a:gd name="connsiteX5-739" fmla="*/ 1994322 w 2122315"/>
                <a:gd name="connsiteY5-740" fmla="*/ 3738 h 1377562"/>
                <a:gd name="connsiteX6-741" fmla="*/ 2091582 w 2122315"/>
                <a:gd name="connsiteY6-742" fmla="*/ 158070 h 1377562"/>
                <a:gd name="connsiteX0-743" fmla="*/ 331685 w 2116723"/>
                <a:gd name="connsiteY0-744" fmla="*/ 1351737 h 1376391"/>
                <a:gd name="connsiteX1-745" fmla="*/ 5806 w 2116723"/>
                <a:gd name="connsiteY1-746" fmla="*/ 1140159 h 1376391"/>
                <a:gd name="connsiteX2-747" fmla="*/ 317187 w 2116723"/>
                <a:gd name="connsiteY2-748" fmla="*/ 783278 h 1376391"/>
                <a:gd name="connsiteX3-749" fmla="*/ 1055750 w 2116723"/>
                <a:gd name="connsiteY3-750" fmla="*/ 367738 h 1376391"/>
                <a:gd name="connsiteX4-751" fmla="*/ 1581254 w 2116723"/>
                <a:gd name="connsiteY4-752" fmla="*/ 75199 h 1376391"/>
                <a:gd name="connsiteX5-753" fmla="*/ 1988730 w 2116723"/>
                <a:gd name="connsiteY5-754" fmla="*/ 3738 h 1376391"/>
                <a:gd name="connsiteX6-755" fmla="*/ 2085990 w 2116723"/>
                <a:gd name="connsiteY6-756" fmla="*/ 158070 h 1376391"/>
                <a:gd name="connsiteX0-757" fmla="*/ 325970 w 2111008"/>
                <a:gd name="connsiteY0-758" fmla="*/ 1351737 h 1387411"/>
                <a:gd name="connsiteX1-759" fmla="*/ 279543 w 2111008"/>
                <a:gd name="connsiteY1-760" fmla="*/ 1375700 h 1387411"/>
                <a:gd name="connsiteX2-761" fmla="*/ 91 w 2111008"/>
                <a:gd name="connsiteY2-762" fmla="*/ 1140159 h 1387411"/>
                <a:gd name="connsiteX3-763" fmla="*/ 311472 w 2111008"/>
                <a:gd name="connsiteY3-764" fmla="*/ 783278 h 1387411"/>
                <a:gd name="connsiteX4-765" fmla="*/ 1050035 w 2111008"/>
                <a:gd name="connsiteY4-766" fmla="*/ 367738 h 1387411"/>
                <a:gd name="connsiteX5-767" fmla="*/ 1575539 w 2111008"/>
                <a:gd name="connsiteY5-768" fmla="*/ 75199 h 1387411"/>
                <a:gd name="connsiteX6-769" fmla="*/ 1983015 w 2111008"/>
                <a:gd name="connsiteY6-770" fmla="*/ 3738 h 1387411"/>
                <a:gd name="connsiteX7" fmla="*/ 2080275 w 2111008"/>
                <a:gd name="connsiteY7" fmla="*/ 158070 h 1387411"/>
                <a:gd name="connsiteX0-771" fmla="*/ 326353 w 2111391"/>
                <a:gd name="connsiteY0-772" fmla="*/ 1351737 h 1389456"/>
                <a:gd name="connsiteX1-773" fmla="*/ 243061 w 2111391"/>
                <a:gd name="connsiteY1-774" fmla="*/ 1378081 h 1389456"/>
                <a:gd name="connsiteX2-775" fmla="*/ 474 w 2111391"/>
                <a:gd name="connsiteY2-776" fmla="*/ 1140159 h 1389456"/>
                <a:gd name="connsiteX3-777" fmla="*/ 311855 w 2111391"/>
                <a:gd name="connsiteY3-778" fmla="*/ 783278 h 1389456"/>
                <a:gd name="connsiteX4-779" fmla="*/ 1050418 w 2111391"/>
                <a:gd name="connsiteY4-780" fmla="*/ 367738 h 1389456"/>
                <a:gd name="connsiteX5-781" fmla="*/ 1575922 w 2111391"/>
                <a:gd name="connsiteY5-782" fmla="*/ 75199 h 1389456"/>
                <a:gd name="connsiteX6-783" fmla="*/ 1983398 w 2111391"/>
                <a:gd name="connsiteY6-784" fmla="*/ 3738 h 1389456"/>
                <a:gd name="connsiteX7-785" fmla="*/ 2080658 w 2111391"/>
                <a:gd name="connsiteY7-786" fmla="*/ 158070 h 1389456"/>
                <a:gd name="connsiteX0-787" fmla="*/ 326453 w 2111491"/>
                <a:gd name="connsiteY0-788" fmla="*/ 1351737 h 1389456"/>
                <a:gd name="connsiteX1-789" fmla="*/ 243161 w 2111491"/>
                <a:gd name="connsiteY1-790" fmla="*/ 1378081 h 1389456"/>
                <a:gd name="connsiteX2-791" fmla="*/ 574 w 2111491"/>
                <a:gd name="connsiteY2-792" fmla="*/ 1140159 h 1389456"/>
                <a:gd name="connsiteX3-793" fmla="*/ 311955 w 2111491"/>
                <a:gd name="connsiteY3-794" fmla="*/ 783278 h 1389456"/>
                <a:gd name="connsiteX4-795" fmla="*/ 1050518 w 2111491"/>
                <a:gd name="connsiteY4-796" fmla="*/ 367738 h 1389456"/>
                <a:gd name="connsiteX5-797" fmla="*/ 1576022 w 2111491"/>
                <a:gd name="connsiteY5-798" fmla="*/ 75199 h 1389456"/>
                <a:gd name="connsiteX6-799" fmla="*/ 1983498 w 2111491"/>
                <a:gd name="connsiteY6-800" fmla="*/ 3738 h 1389456"/>
                <a:gd name="connsiteX7-801" fmla="*/ 2080758 w 2111491"/>
                <a:gd name="connsiteY7-802" fmla="*/ 158070 h 1389456"/>
                <a:gd name="connsiteX0-803" fmla="*/ 326453 w 2111491"/>
                <a:gd name="connsiteY0-804" fmla="*/ 1351737 h 1379076"/>
                <a:gd name="connsiteX1-805" fmla="*/ 243161 w 2111491"/>
                <a:gd name="connsiteY1-806" fmla="*/ 1378081 h 1379076"/>
                <a:gd name="connsiteX2-807" fmla="*/ 574 w 2111491"/>
                <a:gd name="connsiteY2-808" fmla="*/ 1140159 h 1379076"/>
                <a:gd name="connsiteX3-809" fmla="*/ 311955 w 2111491"/>
                <a:gd name="connsiteY3-810" fmla="*/ 783278 h 1379076"/>
                <a:gd name="connsiteX4-811" fmla="*/ 1050518 w 2111491"/>
                <a:gd name="connsiteY4-812" fmla="*/ 367738 h 1379076"/>
                <a:gd name="connsiteX5-813" fmla="*/ 1576022 w 2111491"/>
                <a:gd name="connsiteY5-814" fmla="*/ 75199 h 1379076"/>
                <a:gd name="connsiteX6-815" fmla="*/ 1983498 w 2111491"/>
                <a:gd name="connsiteY6-816" fmla="*/ 3738 h 1379076"/>
                <a:gd name="connsiteX7-817" fmla="*/ 2080758 w 2111491"/>
                <a:gd name="connsiteY7-818" fmla="*/ 158070 h 1379076"/>
                <a:gd name="connsiteX0-819" fmla="*/ 326453 w 2111491"/>
                <a:gd name="connsiteY0-820" fmla="*/ 1351737 h 1390723"/>
                <a:gd name="connsiteX1-821" fmla="*/ 243160 w 2111491"/>
                <a:gd name="connsiteY1-822" fmla="*/ 1389987 h 1390723"/>
                <a:gd name="connsiteX2-823" fmla="*/ 574 w 2111491"/>
                <a:gd name="connsiteY2-824" fmla="*/ 1140159 h 1390723"/>
                <a:gd name="connsiteX3-825" fmla="*/ 311955 w 2111491"/>
                <a:gd name="connsiteY3-826" fmla="*/ 783278 h 1390723"/>
                <a:gd name="connsiteX4-827" fmla="*/ 1050518 w 2111491"/>
                <a:gd name="connsiteY4-828" fmla="*/ 367738 h 1390723"/>
                <a:gd name="connsiteX5-829" fmla="*/ 1576022 w 2111491"/>
                <a:gd name="connsiteY5-830" fmla="*/ 75199 h 1390723"/>
                <a:gd name="connsiteX6-831" fmla="*/ 1983498 w 2111491"/>
                <a:gd name="connsiteY6-832" fmla="*/ 3738 h 1390723"/>
                <a:gd name="connsiteX7-833" fmla="*/ 2080758 w 2111491"/>
                <a:gd name="connsiteY7-834" fmla="*/ 158070 h 1390723"/>
                <a:gd name="connsiteX0-835" fmla="*/ 326402 w 2111440"/>
                <a:gd name="connsiteY0-836" fmla="*/ 1351737 h 1386047"/>
                <a:gd name="connsiteX1-837" fmla="*/ 245945 w 2111440"/>
                <a:gd name="connsiteY1-838" fmla="*/ 1385225 h 1386047"/>
                <a:gd name="connsiteX2-839" fmla="*/ 523 w 2111440"/>
                <a:gd name="connsiteY2-840" fmla="*/ 1140159 h 1386047"/>
                <a:gd name="connsiteX3-841" fmla="*/ 311904 w 2111440"/>
                <a:gd name="connsiteY3-842" fmla="*/ 783278 h 1386047"/>
                <a:gd name="connsiteX4-843" fmla="*/ 1050467 w 2111440"/>
                <a:gd name="connsiteY4-844" fmla="*/ 367738 h 1386047"/>
                <a:gd name="connsiteX5-845" fmla="*/ 1575971 w 2111440"/>
                <a:gd name="connsiteY5-846" fmla="*/ 75199 h 1386047"/>
                <a:gd name="connsiteX6-847" fmla="*/ 1983447 w 2111440"/>
                <a:gd name="connsiteY6-848" fmla="*/ 3738 h 1386047"/>
                <a:gd name="connsiteX7-849" fmla="*/ 2080707 w 2111440"/>
                <a:gd name="connsiteY7-850" fmla="*/ 158070 h 1386047"/>
                <a:gd name="connsiteX0-851" fmla="*/ 326402 w 2111440"/>
                <a:gd name="connsiteY0-852" fmla="*/ 1351737 h 1391883"/>
                <a:gd name="connsiteX1-853" fmla="*/ 245945 w 2111440"/>
                <a:gd name="connsiteY1-854" fmla="*/ 1385225 h 1391883"/>
                <a:gd name="connsiteX2-855" fmla="*/ 523 w 2111440"/>
                <a:gd name="connsiteY2-856" fmla="*/ 1140159 h 1391883"/>
                <a:gd name="connsiteX3-857" fmla="*/ 311904 w 2111440"/>
                <a:gd name="connsiteY3-858" fmla="*/ 783278 h 1391883"/>
                <a:gd name="connsiteX4-859" fmla="*/ 1050467 w 2111440"/>
                <a:gd name="connsiteY4-860" fmla="*/ 367738 h 1391883"/>
                <a:gd name="connsiteX5-861" fmla="*/ 1575971 w 2111440"/>
                <a:gd name="connsiteY5-862" fmla="*/ 75199 h 1391883"/>
                <a:gd name="connsiteX6-863" fmla="*/ 1983447 w 2111440"/>
                <a:gd name="connsiteY6-864" fmla="*/ 3738 h 1391883"/>
                <a:gd name="connsiteX7-865" fmla="*/ 2080707 w 2111440"/>
                <a:gd name="connsiteY7-866" fmla="*/ 158070 h 1391883"/>
                <a:gd name="connsiteX0-867" fmla="*/ 326402 w 2111440"/>
                <a:gd name="connsiteY0-868" fmla="*/ 1351737 h 1388900"/>
                <a:gd name="connsiteX1-869" fmla="*/ 245945 w 2111440"/>
                <a:gd name="connsiteY1-870" fmla="*/ 1385225 h 1388900"/>
                <a:gd name="connsiteX2-871" fmla="*/ 523 w 2111440"/>
                <a:gd name="connsiteY2-872" fmla="*/ 1140159 h 1388900"/>
                <a:gd name="connsiteX3-873" fmla="*/ 311904 w 2111440"/>
                <a:gd name="connsiteY3-874" fmla="*/ 783278 h 1388900"/>
                <a:gd name="connsiteX4-875" fmla="*/ 1050467 w 2111440"/>
                <a:gd name="connsiteY4-876" fmla="*/ 367738 h 1388900"/>
                <a:gd name="connsiteX5-877" fmla="*/ 1575971 w 2111440"/>
                <a:gd name="connsiteY5-878" fmla="*/ 75199 h 1388900"/>
                <a:gd name="connsiteX6-879" fmla="*/ 1983447 w 2111440"/>
                <a:gd name="connsiteY6-880" fmla="*/ 3738 h 1388900"/>
                <a:gd name="connsiteX7-881" fmla="*/ 2080707 w 2111440"/>
                <a:gd name="connsiteY7-882" fmla="*/ 158070 h 1388900"/>
                <a:gd name="connsiteX0-883" fmla="*/ 326629 w 2111667"/>
                <a:gd name="connsiteY0-884" fmla="*/ 1351737 h 1403437"/>
                <a:gd name="connsiteX1-885" fmla="*/ 234829 w 2111667"/>
                <a:gd name="connsiteY1-886" fmla="*/ 1401894 h 1403437"/>
                <a:gd name="connsiteX2-887" fmla="*/ 750 w 2111667"/>
                <a:gd name="connsiteY2-888" fmla="*/ 1140159 h 1403437"/>
                <a:gd name="connsiteX3-889" fmla="*/ 312131 w 2111667"/>
                <a:gd name="connsiteY3-890" fmla="*/ 783278 h 1403437"/>
                <a:gd name="connsiteX4-891" fmla="*/ 1050694 w 2111667"/>
                <a:gd name="connsiteY4-892" fmla="*/ 367738 h 1403437"/>
                <a:gd name="connsiteX5-893" fmla="*/ 1576198 w 2111667"/>
                <a:gd name="connsiteY5-894" fmla="*/ 75199 h 1403437"/>
                <a:gd name="connsiteX6-895" fmla="*/ 1983674 w 2111667"/>
                <a:gd name="connsiteY6-896" fmla="*/ 3738 h 1403437"/>
                <a:gd name="connsiteX7-897" fmla="*/ 2080934 w 2111667"/>
                <a:gd name="connsiteY7-898" fmla="*/ 158070 h 1403437"/>
                <a:gd name="connsiteX0-899" fmla="*/ 326630 w 2111668"/>
                <a:gd name="connsiteY0-900" fmla="*/ 1351737 h 1404254"/>
                <a:gd name="connsiteX1-901" fmla="*/ 234830 w 2111668"/>
                <a:gd name="connsiteY1-902" fmla="*/ 1401894 h 1404254"/>
                <a:gd name="connsiteX2-903" fmla="*/ 751 w 2111668"/>
                <a:gd name="connsiteY2-904" fmla="*/ 1140159 h 1404254"/>
                <a:gd name="connsiteX3-905" fmla="*/ 312132 w 2111668"/>
                <a:gd name="connsiteY3-906" fmla="*/ 783278 h 1404254"/>
                <a:gd name="connsiteX4-907" fmla="*/ 1050695 w 2111668"/>
                <a:gd name="connsiteY4-908" fmla="*/ 367738 h 1404254"/>
                <a:gd name="connsiteX5-909" fmla="*/ 1576199 w 2111668"/>
                <a:gd name="connsiteY5-910" fmla="*/ 75199 h 1404254"/>
                <a:gd name="connsiteX6-911" fmla="*/ 1983675 w 2111668"/>
                <a:gd name="connsiteY6-912" fmla="*/ 3738 h 1404254"/>
                <a:gd name="connsiteX7-913" fmla="*/ 2080935 w 2111668"/>
                <a:gd name="connsiteY7-914" fmla="*/ 158070 h 1404254"/>
                <a:gd name="connsiteX0-915" fmla="*/ 326656 w 2111694"/>
                <a:gd name="connsiteY0-916" fmla="*/ 1351737 h 1404254"/>
                <a:gd name="connsiteX1-917" fmla="*/ 234856 w 2111694"/>
                <a:gd name="connsiteY1-918" fmla="*/ 1401894 h 1404254"/>
                <a:gd name="connsiteX2-919" fmla="*/ 777 w 2111694"/>
                <a:gd name="connsiteY2-920" fmla="*/ 1140159 h 1404254"/>
                <a:gd name="connsiteX3-921" fmla="*/ 312158 w 2111694"/>
                <a:gd name="connsiteY3-922" fmla="*/ 783278 h 1404254"/>
                <a:gd name="connsiteX4-923" fmla="*/ 1050721 w 2111694"/>
                <a:gd name="connsiteY4-924" fmla="*/ 367738 h 1404254"/>
                <a:gd name="connsiteX5-925" fmla="*/ 1576225 w 2111694"/>
                <a:gd name="connsiteY5-926" fmla="*/ 75199 h 1404254"/>
                <a:gd name="connsiteX6-927" fmla="*/ 1983701 w 2111694"/>
                <a:gd name="connsiteY6-928" fmla="*/ 3738 h 1404254"/>
                <a:gd name="connsiteX7-929" fmla="*/ 2080961 w 2111694"/>
                <a:gd name="connsiteY7-930" fmla="*/ 158070 h 1404254"/>
                <a:gd name="connsiteX0-931" fmla="*/ 326656 w 2111694"/>
                <a:gd name="connsiteY0-932" fmla="*/ 1351737 h 1404254"/>
                <a:gd name="connsiteX1-933" fmla="*/ 234856 w 2111694"/>
                <a:gd name="connsiteY1-934" fmla="*/ 1401894 h 1404254"/>
                <a:gd name="connsiteX2-935" fmla="*/ 777 w 2111694"/>
                <a:gd name="connsiteY2-936" fmla="*/ 1140159 h 1404254"/>
                <a:gd name="connsiteX3-937" fmla="*/ 312158 w 2111694"/>
                <a:gd name="connsiteY3-938" fmla="*/ 783278 h 1404254"/>
                <a:gd name="connsiteX4-939" fmla="*/ 1050721 w 2111694"/>
                <a:gd name="connsiteY4-940" fmla="*/ 367738 h 1404254"/>
                <a:gd name="connsiteX5-941" fmla="*/ 1576225 w 2111694"/>
                <a:gd name="connsiteY5-942" fmla="*/ 75199 h 1404254"/>
                <a:gd name="connsiteX6-943" fmla="*/ 1983701 w 2111694"/>
                <a:gd name="connsiteY6-944" fmla="*/ 3738 h 1404254"/>
                <a:gd name="connsiteX7-945" fmla="*/ 2080961 w 2111694"/>
                <a:gd name="connsiteY7-946" fmla="*/ 158070 h 1404254"/>
                <a:gd name="connsiteX0-947" fmla="*/ 352178 w 2111694"/>
                <a:gd name="connsiteY0-948" fmla="*/ 1349356 h 1404076"/>
                <a:gd name="connsiteX1-949" fmla="*/ 234856 w 2111694"/>
                <a:gd name="connsiteY1-950" fmla="*/ 1401894 h 1404076"/>
                <a:gd name="connsiteX2-951" fmla="*/ 777 w 2111694"/>
                <a:gd name="connsiteY2-952" fmla="*/ 1140159 h 1404076"/>
                <a:gd name="connsiteX3-953" fmla="*/ 312158 w 2111694"/>
                <a:gd name="connsiteY3-954" fmla="*/ 783278 h 1404076"/>
                <a:gd name="connsiteX4-955" fmla="*/ 1050721 w 2111694"/>
                <a:gd name="connsiteY4-956" fmla="*/ 367738 h 1404076"/>
                <a:gd name="connsiteX5-957" fmla="*/ 1576225 w 2111694"/>
                <a:gd name="connsiteY5-958" fmla="*/ 75199 h 1404076"/>
                <a:gd name="connsiteX6-959" fmla="*/ 1983701 w 2111694"/>
                <a:gd name="connsiteY6-960" fmla="*/ 3738 h 1404076"/>
                <a:gd name="connsiteX7-961" fmla="*/ 2080961 w 2111694"/>
                <a:gd name="connsiteY7-962" fmla="*/ 158070 h 1404076"/>
                <a:gd name="connsiteX0-963" fmla="*/ 352178 w 2111694"/>
                <a:gd name="connsiteY0-964" fmla="*/ 1349356 h 1403798"/>
                <a:gd name="connsiteX1-965" fmla="*/ 234856 w 2111694"/>
                <a:gd name="connsiteY1-966" fmla="*/ 1401894 h 1403798"/>
                <a:gd name="connsiteX2-967" fmla="*/ 777 w 2111694"/>
                <a:gd name="connsiteY2-968" fmla="*/ 1140159 h 1403798"/>
                <a:gd name="connsiteX3-969" fmla="*/ 312158 w 2111694"/>
                <a:gd name="connsiteY3-970" fmla="*/ 783278 h 1403798"/>
                <a:gd name="connsiteX4-971" fmla="*/ 1050721 w 2111694"/>
                <a:gd name="connsiteY4-972" fmla="*/ 367738 h 1403798"/>
                <a:gd name="connsiteX5-973" fmla="*/ 1576225 w 2111694"/>
                <a:gd name="connsiteY5-974" fmla="*/ 75199 h 1403798"/>
                <a:gd name="connsiteX6-975" fmla="*/ 1983701 w 2111694"/>
                <a:gd name="connsiteY6-976" fmla="*/ 3738 h 1403798"/>
                <a:gd name="connsiteX7-977" fmla="*/ 2080961 w 2111694"/>
                <a:gd name="connsiteY7-978" fmla="*/ 158070 h 1403798"/>
                <a:gd name="connsiteX0-979" fmla="*/ 352844 w 2112360"/>
                <a:gd name="connsiteY0-980" fmla="*/ 1349356 h 1382964"/>
                <a:gd name="connsiteX1-981" fmla="*/ 212836 w 2112360"/>
                <a:gd name="connsiteY1-982" fmla="*/ 1378081 h 1382964"/>
                <a:gd name="connsiteX2-983" fmla="*/ 1443 w 2112360"/>
                <a:gd name="connsiteY2-984" fmla="*/ 1140159 h 1382964"/>
                <a:gd name="connsiteX3-985" fmla="*/ 312824 w 2112360"/>
                <a:gd name="connsiteY3-986" fmla="*/ 783278 h 1382964"/>
                <a:gd name="connsiteX4-987" fmla="*/ 1051387 w 2112360"/>
                <a:gd name="connsiteY4-988" fmla="*/ 367738 h 1382964"/>
                <a:gd name="connsiteX5-989" fmla="*/ 1576891 w 2112360"/>
                <a:gd name="connsiteY5-990" fmla="*/ 75199 h 1382964"/>
                <a:gd name="connsiteX6-991" fmla="*/ 1984367 w 2112360"/>
                <a:gd name="connsiteY6-992" fmla="*/ 3738 h 1382964"/>
                <a:gd name="connsiteX7-993" fmla="*/ 2081627 w 2112360"/>
                <a:gd name="connsiteY7-994" fmla="*/ 158070 h 1382964"/>
                <a:gd name="connsiteX0-995" fmla="*/ 352844 w 2112360"/>
                <a:gd name="connsiteY0-996" fmla="*/ 1349356 h 1387196"/>
                <a:gd name="connsiteX1-997" fmla="*/ 212836 w 2112360"/>
                <a:gd name="connsiteY1-998" fmla="*/ 1378081 h 1387196"/>
                <a:gd name="connsiteX2-999" fmla="*/ 1443 w 2112360"/>
                <a:gd name="connsiteY2-1000" fmla="*/ 1140159 h 1387196"/>
                <a:gd name="connsiteX3-1001" fmla="*/ 312824 w 2112360"/>
                <a:gd name="connsiteY3-1002" fmla="*/ 783278 h 1387196"/>
                <a:gd name="connsiteX4-1003" fmla="*/ 1051387 w 2112360"/>
                <a:gd name="connsiteY4-1004" fmla="*/ 367738 h 1387196"/>
                <a:gd name="connsiteX5-1005" fmla="*/ 1576891 w 2112360"/>
                <a:gd name="connsiteY5-1006" fmla="*/ 75199 h 1387196"/>
                <a:gd name="connsiteX6-1007" fmla="*/ 1984367 w 2112360"/>
                <a:gd name="connsiteY6-1008" fmla="*/ 3738 h 1387196"/>
                <a:gd name="connsiteX7-1009" fmla="*/ 2081627 w 2112360"/>
                <a:gd name="connsiteY7-1010" fmla="*/ 158070 h 1387196"/>
                <a:gd name="connsiteX0-1011" fmla="*/ 352844 w 2095827"/>
                <a:gd name="connsiteY0-1012" fmla="*/ 1349356 h 1387196"/>
                <a:gd name="connsiteX1-1013" fmla="*/ 212836 w 2095827"/>
                <a:gd name="connsiteY1-1014" fmla="*/ 1378081 h 1387196"/>
                <a:gd name="connsiteX2-1015" fmla="*/ 1443 w 2095827"/>
                <a:gd name="connsiteY2-1016" fmla="*/ 1140159 h 1387196"/>
                <a:gd name="connsiteX3-1017" fmla="*/ 312824 w 2095827"/>
                <a:gd name="connsiteY3-1018" fmla="*/ 783278 h 1387196"/>
                <a:gd name="connsiteX4-1019" fmla="*/ 1051387 w 2095827"/>
                <a:gd name="connsiteY4-1020" fmla="*/ 367738 h 1387196"/>
                <a:gd name="connsiteX5-1021" fmla="*/ 1576891 w 2095827"/>
                <a:gd name="connsiteY5-1022" fmla="*/ 75199 h 1387196"/>
                <a:gd name="connsiteX6-1023" fmla="*/ 1984367 w 2095827"/>
                <a:gd name="connsiteY6-1024" fmla="*/ 3738 h 1387196"/>
                <a:gd name="connsiteX7-1025" fmla="*/ 2061776 w 2095827"/>
                <a:gd name="connsiteY7-1026" fmla="*/ 158070 h 1387196"/>
                <a:gd name="connsiteX0-1027" fmla="*/ 352844 w 2109604"/>
                <a:gd name="connsiteY0-1028" fmla="*/ 1349356 h 1387196"/>
                <a:gd name="connsiteX1-1029" fmla="*/ 212836 w 2109604"/>
                <a:gd name="connsiteY1-1030" fmla="*/ 1378081 h 1387196"/>
                <a:gd name="connsiteX2-1031" fmla="*/ 1443 w 2109604"/>
                <a:gd name="connsiteY2-1032" fmla="*/ 1140159 h 1387196"/>
                <a:gd name="connsiteX3-1033" fmla="*/ 312824 w 2109604"/>
                <a:gd name="connsiteY3-1034" fmla="*/ 783278 h 1387196"/>
                <a:gd name="connsiteX4-1035" fmla="*/ 1051387 w 2109604"/>
                <a:gd name="connsiteY4-1036" fmla="*/ 367738 h 1387196"/>
                <a:gd name="connsiteX5-1037" fmla="*/ 1576891 w 2109604"/>
                <a:gd name="connsiteY5-1038" fmla="*/ 75199 h 1387196"/>
                <a:gd name="connsiteX6-1039" fmla="*/ 1984367 w 2109604"/>
                <a:gd name="connsiteY6-1040" fmla="*/ 3738 h 1387196"/>
                <a:gd name="connsiteX7-1041" fmla="*/ 2061776 w 2109604"/>
                <a:gd name="connsiteY7-1042" fmla="*/ 158070 h 1387196"/>
                <a:gd name="connsiteX0-1043" fmla="*/ 352844 w 2107317"/>
                <a:gd name="connsiteY0-1044" fmla="*/ 1349940 h 1387780"/>
                <a:gd name="connsiteX1-1045" fmla="*/ 212836 w 2107317"/>
                <a:gd name="connsiteY1-1046" fmla="*/ 1378665 h 1387780"/>
                <a:gd name="connsiteX2-1047" fmla="*/ 1443 w 2107317"/>
                <a:gd name="connsiteY2-1048" fmla="*/ 1140743 h 1387780"/>
                <a:gd name="connsiteX3-1049" fmla="*/ 312824 w 2107317"/>
                <a:gd name="connsiteY3-1050" fmla="*/ 783862 h 1387780"/>
                <a:gd name="connsiteX4-1051" fmla="*/ 1051387 w 2107317"/>
                <a:gd name="connsiteY4-1052" fmla="*/ 368322 h 1387780"/>
                <a:gd name="connsiteX5-1053" fmla="*/ 1576891 w 2107317"/>
                <a:gd name="connsiteY5-1054" fmla="*/ 75783 h 1387780"/>
                <a:gd name="connsiteX6-1055" fmla="*/ 1984367 w 2107317"/>
                <a:gd name="connsiteY6-1056" fmla="*/ 4322 h 1387780"/>
                <a:gd name="connsiteX7-1057" fmla="*/ 2058940 w 2107317"/>
                <a:gd name="connsiteY7-1058" fmla="*/ 168179 h 1387780"/>
                <a:gd name="connsiteX0-1059" fmla="*/ 352844 w 2113600"/>
                <a:gd name="connsiteY0-1060" fmla="*/ 1349940 h 1387780"/>
                <a:gd name="connsiteX1-1061" fmla="*/ 212836 w 2113600"/>
                <a:gd name="connsiteY1-1062" fmla="*/ 1378665 h 1387780"/>
                <a:gd name="connsiteX2-1063" fmla="*/ 1443 w 2113600"/>
                <a:gd name="connsiteY2-1064" fmla="*/ 1140743 h 1387780"/>
                <a:gd name="connsiteX3-1065" fmla="*/ 312824 w 2113600"/>
                <a:gd name="connsiteY3-1066" fmla="*/ 783862 h 1387780"/>
                <a:gd name="connsiteX4-1067" fmla="*/ 1051387 w 2113600"/>
                <a:gd name="connsiteY4-1068" fmla="*/ 368322 h 1387780"/>
                <a:gd name="connsiteX5-1069" fmla="*/ 1576891 w 2113600"/>
                <a:gd name="connsiteY5-1070" fmla="*/ 75783 h 1387780"/>
                <a:gd name="connsiteX6-1071" fmla="*/ 1984367 w 2113600"/>
                <a:gd name="connsiteY6-1072" fmla="*/ 4322 h 1387780"/>
                <a:gd name="connsiteX7-1073" fmla="*/ 2058940 w 2113600"/>
                <a:gd name="connsiteY7-1074" fmla="*/ 168179 h 1387780"/>
                <a:gd name="connsiteX0-1075" fmla="*/ 352844 w 2103552"/>
                <a:gd name="connsiteY0-1076" fmla="*/ 1349940 h 1387780"/>
                <a:gd name="connsiteX1-1077" fmla="*/ 212836 w 2103552"/>
                <a:gd name="connsiteY1-1078" fmla="*/ 1378665 h 1387780"/>
                <a:gd name="connsiteX2-1079" fmla="*/ 1443 w 2103552"/>
                <a:gd name="connsiteY2-1080" fmla="*/ 1140743 h 1387780"/>
                <a:gd name="connsiteX3-1081" fmla="*/ 312824 w 2103552"/>
                <a:gd name="connsiteY3-1082" fmla="*/ 783862 h 1387780"/>
                <a:gd name="connsiteX4-1083" fmla="*/ 1051387 w 2103552"/>
                <a:gd name="connsiteY4-1084" fmla="*/ 368322 h 1387780"/>
                <a:gd name="connsiteX5-1085" fmla="*/ 1576891 w 2103552"/>
                <a:gd name="connsiteY5-1086" fmla="*/ 75783 h 1387780"/>
                <a:gd name="connsiteX6-1087" fmla="*/ 1984367 w 2103552"/>
                <a:gd name="connsiteY6-1088" fmla="*/ 4322 h 1387780"/>
                <a:gd name="connsiteX7-1089" fmla="*/ 2058940 w 2103552"/>
                <a:gd name="connsiteY7-1090" fmla="*/ 168179 h 1387780"/>
                <a:gd name="connsiteX0-1091" fmla="*/ 352844 w 2116972"/>
                <a:gd name="connsiteY0-1092" fmla="*/ 1349940 h 1387780"/>
                <a:gd name="connsiteX1-1093" fmla="*/ 212836 w 2116972"/>
                <a:gd name="connsiteY1-1094" fmla="*/ 1378665 h 1387780"/>
                <a:gd name="connsiteX2-1095" fmla="*/ 1443 w 2116972"/>
                <a:gd name="connsiteY2-1096" fmla="*/ 1140743 h 1387780"/>
                <a:gd name="connsiteX3-1097" fmla="*/ 312824 w 2116972"/>
                <a:gd name="connsiteY3-1098" fmla="*/ 783862 h 1387780"/>
                <a:gd name="connsiteX4-1099" fmla="*/ 1051387 w 2116972"/>
                <a:gd name="connsiteY4-1100" fmla="*/ 368322 h 1387780"/>
                <a:gd name="connsiteX5-1101" fmla="*/ 1576891 w 2116972"/>
                <a:gd name="connsiteY5-1102" fmla="*/ 75783 h 1387780"/>
                <a:gd name="connsiteX6-1103" fmla="*/ 1984367 w 2116972"/>
                <a:gd name="connsiteY6-1104" fmla="*/ 4322 h 1387780"/>
                <a:gd name="connsiteX7-1105" fmla="*/ 2075353 w 2116972"/>
                <a:gd name="connsiteY7-1106" fmla="*/ 168179 h 1387780"/>
                <a:gd name="connsiteX0-1107" fmla="*/ 352844 w 2121288"/>
                <a:gd name="connsiteY0-1108" fmla="*/ 1349940 h 1387780"/>
                <a:gd name="connsiteX1-1109" fmla="*/ 212836 w 2121288"/>
                <a:gd name="connsiteY1-1110" fmla="*/ 1378665 h 1387780"/>
                <a:gd name="connsiteX2-1111" fmla="*/ 1443 w 2121288"/>
                <a:gd name="connsiteY2-1112" fmla="*/ 1140743 h 1387780"/>
                <a:gd name="connsiteX3-1113" fmla="*/ 312824 w 2121288"/>
                <a:gd name="connsiteY3-1114" fmla="*/ 783862 h 1387780"/>
                <a:gd name="connsiteX4-1115" fmla="*/ 1051387 w 2121288"/>
                <a:gd name="connsiteY4-1116" fmla="*/ 368322 h 1387780"/>
                <a:gd name="connsiteX5-1117" fmla="*/ 1576891 w 2121288"/>
                <a:gd name="connsiteY5-1118" fmla="*/ 75783 h 1387780"/>
                <a:gd name="connsiteX6-1119" fmla="*/ 1984367 w 2121288"/>
                <a:gd name="connsiteY6-1120" fmla="*/ 4322 h 1387780"/>
                <a:gd name="connsiteX7-1121" fmla="*/ 2075353 w 2121288"/>
                <a:gd name="connsiteY7-1122" fmla="*/ 168179 h 1387780"/>
                <a:gd name="connsiteX0-1123" fmla="*/ 411926 w 2121288"/>
                <a:gd name="connsiteY0-1124" fmla="*/ 1335653 h 1385058"/>
                <a:gd name="connsiteX1-1125" fmla="*/ 212836 w 2121288"/>
                <a:gd name="connsiteY1-1126" fmla="*/ 1378665 h 1385058"/>
                <a:gd name="connsiteX2-1127" fmla="*/ 1443 w 2121288"/>
                <a:gd name="connsiteY2-1128" fmla="*/ 1140743 h 1385058"/>
                <a:gd name="connsiteX3-1129" fmla="*/ 312824 w 2121288"/>
                <a:gd name="connsiteY3-1130" fmla="*/ 783862 h 1385058"/>
                <a:gd name="connsiteX4-1131" fmla="*/ 1051387 w 2121288"/>
                <a:gd name="connsiteY4-1132" fmla="*/ 368322 h 1385058"/>
                <a:gd name="connsiteX5-1133" fmla="*/ 1576891 w 2121288"/>
                <a:gd name="connsiteY5-1134" fmla="*/ 75783 h 1385058"/>
                <a:gd name="connsiteX6-1135" fmla="*/ 1984367 w 2121288"/>
                <a:gd name="connsiteY6-1136" fmla="*/ 4322 h 1385058"/>
                <a:gd name="connsiteX7-1137" fmla="*/ 2075353 w 2121288"/>
                <a:gd name="connsiteY7-1138" fmla="*/ 168179 h 1385058"/>
                <a:gd name="connsiteX0-1139" fmla="*/ 411926 w 2121288"/>
                <a:gd name="connsiteY0-1140" fmla="*/ 1335653 h 1393312"/>
                <a:gd name="connsiteX1-1141" fmla="*/ 212836 w 2121288"/>
                <a:gd name="connsiteY1-1142" fmla="*/ 1378665 h 1393312"/>
                <a:gd name="connsiteX2-1143" fmla="*/ 1443 w 2121288"/>
                <a:gd name="connsiteY2-1144" fmla="*/ 1140743 h 1393312"/>
                <a:gd name="connsiteX3-1145" fmla="*/ 312824 w 2121288"/>
                <a:gd name="connsiteY3-1146" fmla="*/ 783862 h 1393312"/>
                <a:gd name="connsiteX4-1147" fmla="*/ 1051387 w 2121288"/>
                <a:gd name="connsiteY4-1148" fmla="*/ 368322 h 1393312"/>
                <a:gd name="connsiteX5-1149" fmla="*/ 1576891 w 2121288"/>
                <a:gd name="connsiteY5-1150" fmla="*/ 75783 h 1393312"/>
                <a:gd name="connsiteX6-1151" fmla="*/ 1984367 w 2121288"/>
                <a:gd name="connsiteY6-1152" fmla="*/ 4322 h 1393312"/>
                <a:gd name="connsiteX7-1153" fmla="*/ 2075353 w 2121288"/>
                <a:gd name="connsiteY7-1154" fmla="*/ 168179 h 1393312"/>
                <a:gd name="connsiteX0-1155" fmla="*/ 411705 w 2121067"/>
                <a:gd name="connsiteY0-1156" fmla="*/ 1335653 h 1384100"/>
                <a:gd name="connsiteX1-1157" fmla="*/ 219178 w 2121067"/>
                <a:gd name="connsiteY1-1158" fmla="*/ 1361996 h 1384100"/>
                <a:gd name="connsiteX2-1159" fmla="*/ 1222 w 2121067"/>
                <a:gd name="connsiteY2-1160" fmla="*/ 1140743 h 1384100"/>
                <a:gd name="connsiteX3-1161" fmla="*/ 312603 w 2121067"/>
                <a:gd name="connsiteY3-1162" fmla="*/ 783862 h 1384100"/>
                <a:gd name="connsiteX4-1163" fmla="*/ 1051166 w 2121067"/>
                <a:gd name="connsiteY4-1164" fmla="*/ 368322 h 1384100"/>
                <a:gd name="connsiteX5-1165" fmla="*/ 1576670 w 2121067"/>
                <a:gd name="connsiteY5-1166" fmla="*/ 75783 h 1384100"/>
                <a:gd name="connsiteX6-1167" fmla="*/ 1984146 w 2121067"/>
                <a:gd name="connsiteY6-1168" fmla="*/ 4322 h 1384100"/>
                <a:gd name="connsiteX7-1169" fmla="*/ 2075132 w 2121067"/>
                <a:gd name="connsiteY7-1170" fmla="*/ 168179 h 1384100"/>
                <a:gd name="connsiteX0-1171" fmla="*/ 454103 w 2163465"/>
                <a:gd name="connsiteY0-1172" fmla="*/ 1335653 h 1384100"/>
                <a:gd name="connsiteX1-1173" fmla="*/ 261576 w 2163465"/>
                <a:gd name="connsiteY1-1174" fmla="*/ 1361996 h 1384100"/>
                <a:gd name="connsiteX2-1175" fmla="*/ 952 w 2163465"/>
                <a:gd name="connsiteY2-1176" fmla="*/ 1095500 h 1384100"/>
                <a:gd name="connsiteX3-1177" fmla="*/ 355001 w 2163465"/>
                <a:gd name="connsiteY3-1178" fmla="*/ 783862 h 1384100"/>
                <a:gd name="connsiteX4-1179" fmla="*/ 1093564 w 2163465"/>
                <a:gd name="connsiteY4-1180" fmla="*/ 368322 h 1384100"/>
                <a:gd name="connsiteX5-1181" fmla="*/ 1619068 w 2163465"/>
                <a:gd name="connsiteY5-1182" fmla="*/ 75783 h 1384100"/>
                <a:gd name="connsiteX6-1183" fmla="*/ 2026544 w 2163465"/>
                <a:gd name="connsiteY6-1184" fmla="*/ 4322 h 1384100"/>
                <a:gd name="connsiteX7-1185" fmla="*/ 2117530 w 2163465"/>
                <a:gd name="connsiteY7-1186" fmla="*/ 168179 h 1384100"/>
                <a:gd name="connsiteX0-1187" fmla="*/ 454228 w 2163590"/>
                <a:gd name="connsiteY0-1188" fmla="*/ 1335653 h 1384100"/>
                <a:gd name="connsiteX1-1189" fmla="*/ 261701 w 2163590"/>
                <a:gd name="connsiteY1-1190" fmla="*/ 1361996 h 1384100"/>
                <a:gd name="connsiteX2-1191" fmla="*/ 1077 w 2163590"/>
                <a:gd name="connsiteY2-1192" fmla="*/ 1095500 h 1384100"/>
                <a:gd name="connsiteX3-1193" fmla="*/ 361689 w 2163590"/>
                <a:gd name="connsiteY3-1194" fmla="*/ 757669 h 1384100"/>
                <a:gd name="connsiteX4-1195" fmla="*/ 1093689 w 2163590"/>
                <a:gd name="connsiteY4-1196" fmla="*/ 368322 h 1384100"/>
                <a:gd name="connsiteX5-1197" fmla="*/ 1619193 w 2163590"/>
                <a:gd name="connsiteY5-1198" fmla="*/ 75783 h 1384100"/>
                <a:gd name="connsiteX6-1199" fmla="*/ 2026669 w 2163590"/>
                <a:gd name="connsiteY6-1200" fmla="*/ 4322 h 1384100"/>
                <a:gd name="connsiteX7-1201" fmla="*/ 2117655 w 2163590"/>
                <a:gd name="connsiteY7-1202" fmla="*/ 168179 h 1384100"/>
                <a:gd name="connsiteX0-1203" fmla="*/ 454229 w 2163591"/>
                <a:gd name="connsiteY0-1204" fmla="*/ 1335586 h 1384033"/>
                <a:gd name="connsiteX1-1205" fmla="*/ 261702 w 2163591"/>
                <a:gd name="connsiteY1-1206" fmla="*/ 1361929 h 1384033"/>
                <a:gd name="connsiteX2-1207" fmla="*/ 1078 w 2163591"/>
                <a:gd name="connsiteY2-1208" fmla="*/ 1095433 h 1384033"/>
                <a:gd name="connsiteX3-1209" fmla="*/ 361690 w 2163591"/>
                <a:gd name="connsiteY3-1210" fmla="*/ 757602 h 1384033"/>
                <a:gd name="connsiteX4-1211" fmla="*/ 1100254 w 2163591"/>
                <a:gd name="connsiteY4-1212" fmla="*/ 363492 h 1384033"/>
                <a:gd name="connsiteX5-1213" fmla="*/ 1619194 w 2163591"/>
                <a:gd name="connsiteY5-1214" fmla="*/ 75716 h 1384033"/>
                <a:gd name="connsiteX6-1215" fmla="*/ 2026670 w 2163591"/>
                <a:gd name="connsiteY6-1216" fmla="*/ 4255 h 1384033"/>
                <a:gd name="connsiteX7-1217" fmla="*/ 2117656 w 2163591"/>
                <a:gd name="connsiteY7-1218" fmla="*/ 168112 h 1384033"/>
                <a:gd name="connsiteX0-1219" fmla="*/ 454229 w 2163887"/>
                <a:gd name="connsiteY0-1220" fmla="*/ 1337781 h 1386228"/>
                <a:gd name="connsiteX1-1221" fmla="*/ 261702 w 2163887"/>
                <a:gd name="connsiteY1-1222" fmla="*/ 1364124 h 1386228"/>
                <a:gd name="connsiteX2-1223" fmla="*/ 1078 w 2163887"/>
                <a:gd name="connsiteY2-1224" fmla="*/ 1097628 h 1386228"/>
                <a:gd name="connsiteX3-1225" fmla="*/ 361690 w 2163887"/>
                <a:gd name="connsiteY3-1226" fmla="*/ 759797 h 1386228"/>
                <a:gd name="connsiteX4-1227" fmla="*/ 1100254 w 2163887"/>
                <a:gd name="connsiteY4-1228" fmla="*/ 365687 h 1386228"/>
                <a:gd name="connsiteX5-1229" fmla="*/ 1609347 w 2163887"/>
                <a:gd name="connsiteY5-1230" fmla="*/ 66005 h 1386228"/>
                <a:gd name="connsiteX6-1231" fmla="*/ 2026670 w 2163887"/>
                <a:gd name="connsiteY6-1232" fmla="*/ 6450 h 1386228"/>
                <a:gd name="connsiteX7-1233" fmla="*/ 2117656 w 2163887"/>
                <a:gd name="connsiteY7-1234" fmla="*/ 170307 h 1386228"/>
                <a:gd name="connsiteX0-1235" fmla="*/ 454229 w 2163887"/>
                <a:gd name="connsiteY0-1236" fmla="*/ 1337781 h 1386228"/>
                <a:gd name="connsiteX1-1237" fmla="*/ 261702 w 2163887"/>
                <a:gd name="connsiteY1-1238" fmla="*/ 1364124 h 1386228"/>
                <a:gd name="connsiteX2-1239" fmla="*/ 1078 w 2163887"/>
                <a:gd name="connsiteY2-1240" fmla="*/ 1097628 h 1386228"/>
                <a:gd name="connsiteX3-1241" fmla="*/ 361690 w 2163887"/>
                <a:gd name="connsiteY3-1242" fmla="*/ 759797 h 1386228"/>
                <a:gd name="connsiteX4-1243" fmla="*/ 1083843 w 2163887"/>
                <a:gd name="connsiteY4-1244" fmla="*/ 365687 h 1386228"/>
                <a:gd name="connsiteX5-1245" fmla="*/ 1609347 w 2163887"/>
                <a:gd name="connsiteY5-1246" fmla="*/ 66005 h 1386228"/>
                <a:gd name="connsiteX6-1247" fmla="*/ 2026670 w 2163887"/>
                <a:gd name="connsiteY6-1248" fmla="*/ 6450 h 1386228"/>
                <a:gd name="connsiteX7-1249" fmla="*/ 2117656 w 2163887"/>
                <a:gd name="connsiteY7-1250" fmla="*/ 170307 h 1386228"/>
                <a:gd name="connsiteX0-1251" fmla="*/ 221328 w 1930986"/>
                <a:gd name="connsiteY0-1252" fmla="*/ 1337781 h 1399180"/>
                <a:gd name="connsiteX1-1253" fmla="*/ 28801 w 1930986"/>
                <a:gd name="connsiteY1-1254" fmla="*/ 1364124 h 1399180"/>
                <a:gd name="connsiteX2-1255" fmla="*/ 11065 w 1930986"/>
                <a:gd name="connsiteY2-1256" fmla="*/ 1028571 h 1399180"/>
                <a:gd name="connsiteX3-1257" fmla="*/ 128789 w 1930986"/>
                <a:gd name="connsiteY3-1258" fmla="*/ 759797 h 1399180"/>
                <a:gd name="connsiteX4-1259" fmla="*/ 850942 w 1930986"/>
                <a:gd name="connsiteY4-1260" fmla="*/ 365687 h 1399180"/>
                <a:gd name="connsiteX5-1261" fmla="*/ 1376446 w 1930986"/>
                <a:gd name="connsiteY5-1262" fmla="*/ 66005 h 1399180"/>
                <a:gd name="connsiteX6-1263" fmla="*/ 1793769 w 1930986"/>
                <a:gd name="connsiteY6-1264" fmla="*/ 6450 h 1399180"/>
                <a:gd name="connsiteX7-1265" fmla="*/ 1884755 w 1930986"/>
                <a:gd name="connsiteY7-1266" fmla="*/ 170307 h 1399180"/>
                <a:gd name="connsiteX0-1267" fmla="*/ 239749 w 1949407"/>
                <a:gd name="connsiteY0-1268" fmla="*/ 1337781 h 1399180"/>
                <a:gd name="connsiteX1-1269" fmla="*/ 47222 w 1949407"/>
                <a:gd name="connsiteY1-1270" fmla="*/ 1364124 h 1399180"/>
                <a:gd name="connsiteX2-1271" fmla="*/ 29486 w 1949407"/>
                <a:gd name="connsiteY2-1272" fmla="*/ 1028571 h 1399180"/>
                <a:gd name="connsiteX3-1273" fmla="*/ 399944 w 1949407"/>
                <a:gd name="connsiteY3-1274" fmla="*/ 726459 h 1399180"/>
                <a:gd name="connsiteX4-1275" fmla="*/ 869363 w 1949407"/>
                <a:gd name="connsiteY4-1276" fmla="*/ 365687 h 1399180"/>
                <a:gd name="connsiteX5-1277" fmla="*/ 1394867 w 1949407"/>
                <a:gd name="connsiteY5-1278" fmla="*/ 66005 h 1399180"/>
                <a:gd name="connsiteX6-1279" fmla="*/ 1812190 w 1949407"/>
                <a:gd name="connsiteY6-1280" fmla="*/ 6450 h 1399180"/>
                <a:gd name="connsiteX7-1281" fmla="*/ 1903176 w 1949407"/>
                <a:gd name="connsiteY7-1282" fmla="*/ 170307 h 1399180"/>
                <a:gd name="connsiteX0-1283" fmla="*/ 229821 w 1939479"/>
                <a:gd name="connsiteY0-1284" fmla="*/ 1337781 h 1369503"/>
                <a:gd name="connsiteX1-1285" fmla="*/ 70117 w 1939479"/>
                <a:gd name="connsiteY1-1286" fmla="*/ 1285542 h 1369503"/>
                <a:gd name="connsiteX2-1287" fmla="*/ 19558 w 1939479"/>
                <a:gd name="connsiteY2-1288" fmla="*/ 1028571 h 1369503"/>
                <a:gd name="connsiteX3-1289" fmla="*/ 390016 w 1939479"/>
                <a:gd name="connsiteY3-1290" fmla="*/ 726459 h 1369503"/>
                <a:gd name="connsiteX4-1291" fmla="*/ 859435 w 1939479"/>
                <a:gd name="connsiteY4-1292" fmla="*/ 365687 h 1369503"/>
                <a:gd name="connsiteX5-1293" fmla="*/ 1384939 w 1939479"/>
                <a:gd name="connsiteY5-1294" fmla="*/ 66005 h 1369503"/>
                <a:gd name="connsiteX6-1295" fmla="*/ 1802262 w 1939479"/>
                <a:gd name="connsiteY6-1296" fmla="*/ 6450 h 1369503"/>
                <a:gd name="connsiteX7-1297" fmla="*/ 1893248 w 1939479"/>
                <a:gd name="connsiteY7-1298" fmla="*/ 170307 h 1369503"/>
                <a:gd name="connsiteX0-1299" fmla="*/ 234243 w 1943901"/>
                <a:gd name="connsiteY0-1300" fmla="*/ 1337781 h 1369503"/>
                <a:gd name="connsiteX1-1301" fmla="*/ 58126 w 1943901"/>
                <a:gd name="connsiteY1-1302" fmla="*/ 1285542 h 1369503"/>
                <a:gd name="connsiteX2-1303" fmla="*/ 23980 w 1943901"/>
                <a:gd name="connsiteY2-1304" fmla="*/ 1028571 h 1369503"/>
                <a:gd name="connsiteX3-1305" fmla="*/ 394438 w 1943901"/>
                <a:gd name="connsiteY3-1306" fmla="*/ 726459 h 1369503"/>
                <a:gd name="connsiteX4-1307" fmla="*/ 863857 w 1943901"/>
                <a:gd name="connsiteY4-1308" fmla="*/ 365687 h 1369503"/>
                <a:gd name="connsiteX5-1309" fmla="*/ 1389361 w 1943901"/>
                <a:gd name="connsiteY5-1310" fmla="*/ 66005 h 1369503"/>
                <a:gd name="connsiteX6-1311" fmla="*/ 1806684 w 1943901"/>
                <a:gd name="connsiteY6-1312" fmla="*/ 6450 h 1369503"/>
                <a:gd name="connsiteX7-1313" fmla="*/ 1897670 w 1943901"/>
                <a:gd name="connsiteY7-1314" fmla="*/ 170307 h 1369503"/>
                <a:gd name="connsiteX0-1315" fmla="*/ 191585 w 1901243"/>
                <a:gd name="connsiteY0-1316" fmla="*/ 1337781 h 1370509"/>
                <a:gd name="connsiteX1-1317" fmla="*/ 15468 w 1901243"/>
                <a:gd name="connsiteY1-1318" fmla="*/ 1285542 h 1370509"/>
                <a:gd name="connsiteX2-1319" fmla="*/ 46967 w 1901243"/>
                <a:gd name="connsiteY2-1320" fmla="*/ 997615 h 1370509"/>
                <a:gd name="connsiteX3-1321" fmla="*/ 351780 w 1901243"/>
                <a:gd name="connsiteY3-1322" fmla="*/ 726459 h 1370509"/>
                <a:gd name="connsiteX4-1323" fmla="*/ 821199 w 1901243"/>
                <a:gd name="connsiteY4-1324" fmla="*/ 365687 h 1370509"/>
                <a:gd name="connsiteX5-1325" fmla="*/ 1346703 w 1901243"/>
                <a:gd name="connsiteY5-1326" fmla="*/ 66005 h 1370509"/>
                <a:gd name="connsiteX6-1327" fmla="*/ 1764026 w 1901243"/>
                <a:gd name="connsiteY6-1328" fmla="*/ 6450 h 1370509"/>
                <a:gd name="connsiteX7-1329" fmla="*/ 1855012 w 1901243"/>
                <a:gd name="connsiteY7-1330" fmla="*/ 170307 h 1370509"/>
                <a:gd name="connsiteX0-1331" fmla="*/ 191120 w 1900778"/>
                <a:gd name="connsiteY0-1332" fmla="*/ 1337781 h 1370509"/>
                <a:gd name="connsiteX1-1333" fmla="*/ 15003 w 1900778"/>
                <a:gd name="connsiteY1-1334" fmla="*/ 1285542 h 1370509"/>
                <a:gd name="connsiteX2-1335" fmla="*/ 46502 w 1900778"/>
                <a:gd name="connsiteY2-1336" fmla="*/ 997615 h 1370509"/>
                <a:gd name="connsiteX3-1337" fmla="*/ 341468 w 1900778"/>
                <a:gd name="connsiteY3-1338" fmla="*/ 697884 h 1370509"/>
                <a:gd name="connsiteX4-1339" fmla="*/ 820734 w 1900778"/>
                <a:gd name="connsiteY4-1340" fmla="*/ 365687 h 1370509"/>
                <a:gd name="connsiteX5-1341" fmla="*/ 1346238 w 1900778"/>
                <a:gd name="connsiteY5-1342" fmla="*/ 66005 h 1370509"/>
                <a:gd name="connsiteX6-1343" fmla="*/ 1763561 w 1900778"/>
                <a:gd name="connsiteY6-1344" fmla="*/ 6450 h 1370509"/>
                <a:gd name="connsiteX7-1345" fmla="*/ 1854547 w 1900778"/>
                <a:gd name="connsiteY7-1346" fmla="*/ 170307 h 1370509"/>
                <a:gd name="connsiteX0-1347" fmla="*/ 191120 w 1886381"/>
                <a:gd name="connsiteY0-1348" fmla="*/ 1322125 h 1354853"/>
                <a:gd name="connsiteX1-1349" fmla="*/ 15003 w 1886381"/>
                <a:gd name="connsiteY1-1350" fmla="*/ 1269886 h 1354853"/>
                <a:gd name="connsiteX2-1351" fmla="*/ 46502 w 1886381"/>
                <a:gd name="connsiteY2-1352" fmla="*/ 981959 h 1354853"/>
                <a:gd name="connsiteX3-1353" fmla="*/ 341468 w 1886381"/>
                <a:gd name="connsiteY3-1354" fmla="*/ 682228 h 1354853"/>
                <a:gd name="connsiteX4-1355" fmla="*/ 820734 w 1886381"/>
                <a:gd name="connsiteY4-1356" fmla="*/ 350031 h 1354853"/>
                <a:gd name="connsiteX5-1357" fmla="*/ 1346238 w 1886381"/>
                <a:gd name="connsiteY5-1358" fmla="*/ 50349 h 1354853"/>
                <a:gd name="connsiteX6-1359" fmla="*/ 1665094 w 1886381"/>
                <a:gd name="connsiteY6-1360" fmla="*/ 9844 h 1354853"/>
                <a:gd name="connsiteX7-1361" fmla="*/ 1854547 w 1886381"/>
                <a:gd name="connsiteY7-1362" fmla="*/ 154651 h 1354853"/>
                <a:gd name="connsiteX0-1363" fmla="*/ 191120 w 1886381"/>
                <a:gd name="connsiteY0-1364" fmla="*/ 1314347 h 1347075"/>
                <a:gd name="connsiteX1-1365" fmla="*/ 15003 w 1886381"/>
                <a:gd name="connsiteY1-1366" fmla="*/ 1262108 h 1347075"/>
                <a:gd name="connsiteX2-1367" fmla="*/ 46502 w 1886381"/>
                <a:gd name="connsiteY2-1368" fmla="*/ 974181 h 1347075"/>
                <a:gd name="connsiteX3-1369" fmla="*/ 341468 w 1886381"/>
                <a:gd name="connsiteY3-1370" fmla="*/ 674450 h 1347075"/>
                <a:gd name="connsiteX4-1371" fmla="*/ 820734 w 1886381"/>
                <a:gd name="connsiteY4-1372" fmla="*/ 342253 h 1347075"/>
                <a:gd name="connsiteX5-1373" fmla="*/ 1205102 w 1886381"/>
                <a:gd name="connsiteY5-1374" fmla="*/ 137821 h 1347075"/>
                <a:gd name="connsiteX6-1375" fmla="*/ 1665094 w 1886381"/>
                <a:gd name="connsiteY6-1376" fmla="*/ 2066 h 1347075"/>
                <a:gd name="connsiteX7-1377" fmla="*/ 1854547 w 1886381"/>
                <a:gd name="connsiteY7-1378" fmla="*/ 146873 h 1347075"/>
                <a:gd name="connsiteX0-1379" fmla="*/ 191120 w 1886381"/>
                <a:gd name="connsiteY0-1380" fmla="*/ 1314412 h 1347140"/>
                <a:gd name="connsiteX1-1381" fmla="*/ 15003 w 1886381"/>
                <a:gd name="connsiteY1-1382" fmla="*/ 1262173 h 1347140"/>
                <a:gd name="connsiteX2-1383" fmla="*/ 46502 w 1886381"/>
                <a:gd name="connsiteY2-1384" fmla="*/ 974246 h 1347140"/>
                <a:gd name="connsiteX3-1385" fmla="*/ 341468 w 1886381"/>
                <a:gd name="connsiteY3-1386" fmla="*/ 674515 h 1347140"/>
                <a:gd name="connsiteX4-1387" fmla="*/ 748523 w 1886381"/>
                <a:gd name="connsiteY4-1388" fmla="*/ 363749 h 1347140"/>
                <a:gd name="connsiteX5-1389" fmla="*/ 1205102 w 1886381"/>
                <a:gd name="connsiteY5-1390" fmla="*/ 137886 h 1347140"/>
                <a:gd name="connsiteX6-1391" fmla="*/ 1665094 w 1886381"/>
                <a:gd name="connsiteY6-1392" fmla="*/ 2131 h 1347140"/>
                <a:gd name="connsiteX7-1393" fmla="*/ 1854547 w 1886381"/>
                <a:gd name="connsiteY7-1394" fmla="*/ 146938 h 1347140"/>
                <a:gd name="connsiteX0-1395" fmla="*/ 191120 w 1892801"/>
                <a:gd name="connsiteY0-1396" fmla="*/ 1326138 h 1358866"/>
                <a:gd name="connsiteX1-1397" fmla="*/ 15003 w 1892801"/>
                <a:gd name="connsiteY1-1398" fmla="*/ 1273899 h 1358866"/>
                <a:gd name="connsiteX2-1399" fmla="*/ 46502 w 1892801"/>
                <a:gd name="connsiteY2-1400" fmla="*/ 985972 h 1358866"/>
                <a:gd name="connsiteX3-1401" fmla="*/ 341468 w 1892801"/>
                <a:gd name="connsiteY3-1402" fmla="*/ 686241 h 1358866"/>
                <a:gd name="connsiteX4-1403" fmla="*/ 748523 w 1892801"/>
                <a:gd name="connsiteY4-1404" fmla="*/ 375475 h 1358866"/>
                <a:gd name="connsiteX5-1405" fmla="*/ 1205102 w 1892801"/>
                <a:gd name="connsiteY5-1406" fmla="*/ 149612 h 1358866"/>
                <a:gd name="connsiteX6-1407" fmla="*/ 1717611 w 1892801"/>
                <a:gd name="connsiteY6-1408" fmla="*/ 1951 h 1358866"/>
                <a:gd name="connsiteX7-1409" fmla="*/ 1854547 w 1892801"/>
                <a:gd name="connsiteY7-1410" fmla="*/ 158664 h 1358866"/>
                <a:gd name="connsiteX0-1411" fmla="*/ 191120 w 1893682"/>
                <a:gd name="connsiteY0-1412" fmla="*/ 1326138 h 1358866"/>
                <a:gd name="connsiteX1-1413" fmla="*/ 15003 w 1893682"/>
                <a:gd name="connsiteY1-1414" fmla="*/ 1273899 h 1358866"/>
                <a:gd name="connsiteX2-1415" fmla="*/ 46502 w 1893682"/>
                <a:gd name="connsiteY2-1416" fmla="*/ 985972 h 1358866"/>
                <a:gd name="connsiteX3-1417" fmla="*/ 341468 w 1893682"/>
                <a:gd name="connsiteY3-1418" fmla="*/ 686241 h 1358866"/>
                <a:gd name="connsiteX4-1419" fmla="*/ 748523 w 1893682"/>
                <a:gd name="connsiteY4-1420" fmla="*/ 375475 h 1358866"/>
                <a:gd name="connsiteX5-1421" fmla="*/ 1205102 w 1893682"/>
                <a:gd name="connsiteY5-1422" fmla="*/ 149612 h 1358866"/>
                <a:gd name="connsiteX6-1423" fmla="*/ 1717611 w 1893682"/>
                <a:gd name="connsiteY6-1424" fmla="*/ 1951 h 1358866"/>
                <a:gd name="connsiteX7-1425" fmla="*/ 1854547 w 1893682"/>
                <a:gd name="connsiteY7-1426" fmla="*/ 158664 h 1358866"/>
                <a:gd name="connsiteX0-1427" fmla="*/ 191120 w 1893682"/>
                <a:gd name="connsiteY0-1428" fmla="*/ 1324267 h 1356995"/>
                <a:gd name="connsiteX1-1429" fmla="*/ 15003 w 1893682"/>
                <a:gd name="connsiteY1-1430" fmla="*/ 1272028 h 1356995"/>
                <a:gd name="connsiteX2-1431" fmla="*/ 46502 w 1893682"/>
                <a:gd name="connsiteY2-1432" fmla="*/ 984101 h 1356995"/>
                <a:gd name="connsiteX3-1433" fmla="*/ 341468 w 1893682"/>
                <a:gd name="connsiteY3-1434" fmla="*/ 684370 h 1356995"/>
                <a:gd name="connsiteX4-1435" fmla="*/ 748523 w 1893682"/>
                <a:gd name="connsiteY4-1436" fmla="*/ 373604 h 1356995"/>
                <a:gd name="connsiteX5-1437" fmla="*/ 1205102 w 1893682"/>
                <a:gd name="connsiteY5-1438" fmla="*/ 147741 h 1356995"/>
                <a:gd name="connsiteX6-1439" fmla="*/ 1717611 w 1893682"/>
                <a:gd name="connsiteY6-1440" fmla="*/ 80 h 1356995"/>
                <a:gd name="connsiteX7-1441" fmla="*/ 1854547 w 1893682"/>
                <a:gd name="connsiteY7-1442" fmla="*/ 156793 h 1356995"/>
                <a:gd name="connsiteX0-1443" fmla="*/ 191120 w 1902013"/>
                <a:gd name="connsiteY0-1444" fmla="*/ 1324423 h 1357151"/>
                <a:gd name="connsiteX1-1445" fmla="*/ 15003 w 1902013"/>
                <a:gd name="connsiteY1-1446" fmla="*/ 1272184 h 1357151"/>
                <a:gd name="connsiteX2-1447" fmla="*/ 46502 w 1902013"/>
                <a:gd name="connsiteY2-1448" fmla="*/ 984257 h 1357151"/>
                <a:gd name="connsiteX3-1449" fmla="*/ 341468 w 1902013"/>
                <a:gd name="connsiteY3-1450" fmla="*/ 684526 h 1357151"/>
                <a:gd name="connsiteX4-1451" fmla="*/ 748523 w 1902013"/>
                <a:gd name="connsiteY4-1452" fmla="*/ 373760 h 1357151"/>
                <a:gd name="connsiteX5-1453" fmla="*/ 1205102 w 1902013"/>
                <a:gd name="connsiteY5-1454" fmla="*/ 147897 h 1357151"/>
                <a:gd name="connsiteX6-1455" fmla="*/ 1717611 w 1902013"/>
                <a:gd name="connsiteY6-1456" fmla="*/ 236 h 1357151"/>
                <a:gd name="connsiteX7-1457" fmla="*/ 1854547 w 1902013"/>
                <a:gd name="connsiteY7-1458" fmla="*/ 156949 h 1357151"/>
                <a:gd name="connsiteX0-1459" fmla="*/ 191120 w 1902013"/>
                <a:gd name="connsiteY0-1460" fmla="*/ 1324418 h 1357146"/>
                <a:gd name="connsiteX1-1461" fmla="*/ 15003 w 1902013"/>
                <a:gd name="connsiteY1-1462" fmla="*/ 1272179 h 1357146"/>
                <a:gd name="connsiteX2-1463" fmla="*/ 46502 w 1902013"/>
                <a:gd name="connsiteY2-1464" fmla="*/ 984252 h 1357146"/>
                <a:gd name="connsiteX3-1465" fmla="*/ 341468 w 1902013"/>
                <a:gd name="connsiteY3-1466" fmla="*/ 684521 h 1357146"/>
                <a:gd name="connsiteX4-1467" fmla="*/ 748523 w 1902013"/>
                <a:gd name="connsiteY4-1468" fmla="*/ 373755 h 1357146"/>
                <a:gd name="connsiteX5-1469" fmla="*/ 1205102 w 1902013"/>
                <a:gd name="connsiteY5-1470" fmla="*/ 147892 h 1357146"/>
                <a:gd name="connsiteX6-1471" fmla="*/ 1717611 w 1902013"/>
                <a:gd name="connsiteY6-1472" fmla="*/ 231 h 1357146"/>
                <a:gd name="connsiteX7-1473" fmla="*/ 1854547 w 1902013"/>
                <a:gd name="connsiteY7-1474" fmla="*/ 156944 h 1357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85" y="connsiteY7-786"/>
                </a:cxn>
              </a:cxnLst>
              <a:rect l="l" t="t" r="r" b="b"/>
              <a:pathLst>
                <a:path w="1902013" h="1357146">
                  <a:moveTo>
                    <a:pt x="191120" y="1324418"/>
                  </a:moveTo>
                  <a:cubicBezTo>
                    <a:pt x="125770" y="1399849"/>
                    <a:pt x="39106" y="1328873"/>
                    <a:pt x="15003" y="1272179"/>
                  </a:cubicBezTo>
                  <a:cubicBezTo>
                    <a:pt x="-9100" y="1215485"/>
                    <a:pt x="-7909" y="1082195"/>
                    <a:pt x="46502" y="984252"/>
                  </a:cubicBezTo>
                  <a:cubicBezTo>
                    <a:pt x="100913" y="886309"/>
                    <a:pt x="224465" y="786271"/>
                    <a:pt x="341468" y="684521"/>
                  </a:cubicBezTo>
                  <a:cubicBezTo>
                    <a:pt x="458472" y="582772"/>
                    <a:pt x="604584" y="463193"/>
                    <a:pt x="748523" y="373755"/>
                  </a:cubicBezTo>
                  <a:cubicBezTo>
                    <a:pt x="892462" y="284317"/>
                    <a:pt x="1066563" y="207765"/>
                    <a:pt x="1205102" y="147892"/>
                  </a:cubicBezTo>
                  <a:cubicBezTo>
                    <a:pt x="1343641" y="88019"/>
                    <a:pt x="1573811" y="-5248"/>
                    <a:pt x="1717611" y="231"/>
                  </a:cubicBezTo>
                  <a:cubicBezTo>
                    <a:pt x="1861411" y="5710"/>
                    <a:pt x="1967576" y="54338"/>
                    <a:pt x="1854547" y="156944"/>
                  </a:cubicBezTo>
                </a:path>
              </a:pathLst>
            </a:custGeom>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nvGrpSpPr>
            <p:cNvPr id="23" name="组合 22"/>
            <p:cNvGrpSpPr/>
            <p:nvPr/>
          </p:nvGrpSpPr>
          <p:grpSpPr>
            <a:xfrm>
              <a:off x="2829010" y="3300047"/>
              <a:ext cx="5412146" cy="694923"/>
              <a:chOff x="2886166" y="3286969"/>
              <a:chExt cx="5412146" cy="694923"/>
            </a:xfrm>
          </p:grpSpPr>
          <p:grpSp>
            <p:nvGrpSpPr>
              <p:cNvPr id="29" name="组合 28"/>
              <p:cNvGrpSpPr/>
              <p:nvPr/>
            </p:nvGrpSpPr>
            <p:grpSpPr>
              <a:xfrm>
                <a:off x="3914765" y="3286969"/>
                <a:ext cx="4383547" cy="694923"/>
                <a:chOff x="2910254" y="2868741"/>
                <a:chExt cx="3599460" cy="694923"/>
              </a:xfrm>
            </p:grpSpPr>
            <p:sp>
              <p:nvSpPr>
                <p:cNvPr id="30" name="AutoShape 5"/>
                <p:cNvSpPr>
                  <a:spLocks noChangeArrowheads="1"/>
                </p:cNvSpPr>
                <p:nvPr/>
              </p:nvSpPr>
              <p:spPr bwMode="auto">
                <a:xfrm>
                  <a:off x="2910254" y="2868741"/>
                  <a:ext cx="3599460" cy="694923"/>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rPr>
                    <a:t>肥胖的危害</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31" name="椭圆 30"/>
                <p:cNvSpPr/>
                <p:nvPr/>
              </p:nvSpPr>
              <p:spPr>
                <a:xfrm>
                  <a:off x="2958194" y="3153018"/>
                  <a:ext cx="126368"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32" name="任意多边形: 形状 13"/>
              <p:cNvSpPr/>
              <p:nvPr/>
            </p:nvSpPr>
            <p:spPr>
              <a:xfrm>
                <a:off x="2886166" y="3338170"/>
                <a:ext cx="1252764" cy="424266"/>
              </a:xfrm>
              <a:custGeom>
                <a:avLst/>
                <a:gdLst>
                  <a:gd name="connsiteX0" fmla="*/ 95374 w 1536159"/>
                  <a:gd name="connsiteY0" fmla="*/ 492859 h 504510"/>
                  <a:gd name="connsiteX1" fmla="*/ 35049 w 1536159"/>
                  <a:gd name="connsiteY1" fmla="*/ 489684 h 504510"/>
                  <a:gd name="connsiteX2" fmla="*/ 9649 w 1536159"/>
                  <a:gd name="connsiteY2" fmla="*/ 346809 h 504510"/>
                  <a:gd name="connsiteX3" fmla="*/ 200149 w 1536159"/>
                  <a:gd name="connsiteY3" fmla="*/ 134084 h 504510"/>
                  <a:gd name="connsiteX4" fmla="*/ 692274 w 1536159"/>
                  <a:gd name="connsiteY4" fmla="*/ 734 h 504510"/>
                  <a:gd name="connsiteX5" fmla="*/ 1168524 w 1536159"/>
                  <a:gd name="connsiteY5" fmla="*/ 191234 h 504510"/>
                  <a:gd name="connsiteX6" fmla="*/ 1498724 w 1536159"/>
                  <a:gd name="connsiteY6" fmla="*/ 397609 h 504510"/>
                  <a:gd name="connsiteX7" fmla="*/ 1514599 w 1536159"/>
                  <a:gd name="connsiteY7" fmla="*/ 476984 h 504510"/>
                  <a:gd name="connsiteX0-1" fmla="*/ 95374 w 1526254"/>
                  <a:gd name="connsiteY0-2" fmla="*/ 492859 h 504510"/>
                  <a:gd name="connsiteX1-3" fmla="*/ 35049 w 1526254"/>
                  <a:gd name="connsiteY1-4" fmla="*/ 489684 h 504510"/>
                  <a:gd name="connsiteX2-5" fmla="*/ 9649 w 1526254"/>
                  <a:gd name="connsiteY2-6" fmla="*/ 346809 h 504510"/>
                  <a:gd name="connsiteX3-7" fmla="*/ 200149 w 1526254"/>
                  <a:gd name="connsiteY3-8" fmla="*/ 134084 h 504510"/>
                  <a:gd name="connsiteX4-9" fmla="*/ 692274 w 1526254"/>
                  <a:gd name="connsiteY4-10" fmla="*/ 734 h 504510"/>
                  <a:gd name="connsiteX5-11" fmla="*/ 1168524 w 1526254"/>
                  <a:gd name="connsiteY5-12" fmla="*/ 191234 h 504510"/>
                  <a:gd name="connsiteX6-13" fmla="*/ 1498724 w 1526254"/>
                  <a:gd name="connsiteY6-14" fmla="*/ 397609 h 504510"/>
                  <a:gd name="connsiteX7-15" fmla="*/ 1493168 w 1526254"/>
                  <a:gd name="connsiteY7-16" fmla="*/ 481747 h 504510"/>
                  <a:gd name="connsiteX0-17" fmla="*/ 95374 w 1530341"/>
                  <a:gd name="connsiteY0-18" fmla="*/ 492859 h 504510"/>
                  <a:gd name="connsiteX1-19" fmla="*/ 35049 w 1530341"/>
                  <a:gd name="connsiteY1-20" fmla="*/ 489684 h 504510"/>
                  <a:gd name="connsiteX2-21" fmla="*/ 9649 w 1530341"/>
                  <a:gd name="connsiteY2-22" fmla="*/ 346809 h 504510"/>
                  <a:gd name="connsiteX3-23" fmla="*/ 200149 w 1530341"/>
                  <a:gd name="connsiteY3-24" fmla="*/ 134084 h 504510"/>
                  <a:gd name="connsiteX4-25" fmla="*/ 692274 w 1530341"/>
                  <a:gd name="connsiteY4-26" fmla="*/ 734 h 504510"/>
                  <a:gd name="connsiteX5-27" fmla="*/ 1168524 w 1530341"/>
                  <a:gd name="connsiteY5-28" fmla="*/ 191234 h 504510"/>
                  <a:gd name="connsiteX6-29" fmla="*/ 1498724 w 1530341"/>
                  <a:gd name="connsiteY6-30" fmla="*/ 397609 h 504510"/>
                  <a:gd name="connsiteX7-31" fmla="*/ 1493168 w 1530341"/>
                  <a:gd name="connsiteY7-32" fmla="*/ 481747 h 504510"/>
                  <a:gd name="connsiteX0-33" fmla="*/ 95374 w 1513367"/>
                  <a:gd name="connsiteY0-34" fmla="*/ 492859 h 504510"/>
                  <a:gd name="connsiteX1-35" fmla="*/ 35049 w 1513367"/>
                  <a:gd name="connsiteY1-36" fmla="*/ 489684 h 504510"/>
                  <a:gd name="connsiteX2-37" fmla="*/ 9649 w 1513367"/>
                  <a:gd name="connsiteY2-38" fmla="*/ 346809 h 504510"/>
                  <a:gd name="connsiteX3-39" fmla="*/ 200149 w 1513367"/>
                  <a:gd name="connsiteY3-40" fmla="*/ 134084 h 504510"/>
                  <a:gd name="connsiteX4-41" fmla="*/ 692274 w 1513367"/>
                  <a:gd name="connsiteY4-42" fmla="*/ 734 h 504510"/>
                  <a:gd name="connsiteX5-43" fmla="*/ 1168524 w 1513367"/>
                  <a:gd name="connsiteY5-44" fmla="*/ 191234 h 504510"/>
                  <a:gd name="connsiteX6-45" fmla="*/ 1463005 w 1513367"/>
                  <a:gd name="connsiteY6-46" fmla="*/ 328552 h 504510"/>
                  <a:gd name="connsiteX7-47" fmla="*/ 1493168 w 1513367"/>
                  <a:gd name="connsiteY7-48" fmla="*/ 481747 h 504510"/>
                  <a:gd name="connsiteX0-49" fmla="*/ 95374 w 1517607"/>
                  <a:gd name="connsiteY0-50" fmla="*/ 492859 h 504510"/>
                  <a:gd name="connsiteX1-51" fmla="*/ 35049 w 1517607"/>
                  <a:gd name="connsiteY1-52" fmla="*/ 489684 h 504510"/>
                  <a:gd name="connsiteX2-53" fmla="*/ 9649 w 1517607"/>
                  <a:gd name="connsiteY2-54" fmla="*/ 346809 h 504510"/>
                  <a:gd name="connsiteX3-55" fmla="*/ 200149 w 1517607"/>
                  <a:gd name="connsiteY3-56" fmla="*/ 134084 h 504510"/>
                  <a:gd name="connsiteX4-57" fmla="*/ 692274 w 1517607"/>
                  <a:gd name="connsiteY4-58" fmla="*/ 734 h 504510"/>
                  <a:gd name="connsiteX5-59" fmla="*/ 1168524 w 1517607"/>
                  <a:gd name="connsiteY5-60" fmla="*/ 191234 h 504510"/>
                  <a:gd name="connsiteX6-61" fmla="*/ 1463005 w 1517607"/>
                  <a:gd name="connsiteY6-62" fmla="*/ 328552 h 504510"/>
                  <a:gd name="connsiteX7-63" fmla="*/ 1493168 w 1517607"/>
                  <a:gd name="connsiteY7-64" fmla="*/ 481747 h 504510"/>
                  <a:gd name="connsiteX0-65" fmla="*/ 95374 w 1513044"/>
                  <a:gd name="connsiteY0-66" fmla="*/ 492127 h 503778"/>
                  <a:gd name="connsiteX1-67" fmla="*/ 35049 w 1513044"/>
                  <a:gd name="connsiteY1-68" fmla="*/ 488952 h 503778"/>
                  <a:gd name="connsiteX2-69" fmla="*/ 9649 w 1513044"/>
                  <a:gd name="connsiteY2-70" fmla="*/ 346077 h 503778"/>
                  <a:gd name="connsiteX3-71" fmla="*/ 200149 w 1513044"/>
                  <a:gd name="connsiteY3-72" fmla="*/ 133352 h 503778"/>
                  <a:gd name="connsiteX4-73" fmla="*/ 692274 w 1513044"/>
                  <a:gd name="connsiteY4-74" fmla="*/ 2 h 503778"/>
                  <a:gd name="connsiteX5-75" fmla="*/ 1175667 w 1513044"/>
                  <a:gd name="connsiteY5-76" fmla="*/ 135733 h 503778"/>
                  <a:gd name="connsiteX6-77" fmla="*/ 1463005 w 1513044"/>
                  <a:gd name="connsiteY6-78" fmla="*/ 327820 h 503778"/>
                  <a:gd name="connsiteX7-79" fmla="*/ 1493168 w 1513044"/>
                  <a:gd name="connsiteY7-80" fmla="*/ 481015 h 503778"/>
                  <a:gd name="connsiteX0-81" fmla="*/ 95374 w 1513044"/>
                  <a:gd name="connsiteY0-82" fmla="*/ 420695 h 432346"/>
                  <a:gd name="connsiteX1-83" fmla="*/ 35049 w 1513044"/>
                  <a:gd name="connsiteY1-84" fmla="*/ 417520 h 432346"/>
                  <a:gd name="connsiteX2-85" fmla="*/ 9649 w 1513044"/>
                  <a:gd name="connsiteY2-86" fmla="*/ 274645 h 432346"/>
                  <a:gd name="connsiteX3-87" fmla="*/ 200149 w 1513044"/>
                  <a:gd name="connsiteY3-88" fmla="*/ 61920 h 432346"/>
                  <a:gd name="connsiteX4-89" fmla="*/ 680368 w 1513044"/>
                  <a:gd name="connsiteY4-90" fmla="*/ 7 h 432346"/>
                  <a:gd name="connsiteX5-91" fmla="*/ 1175667 w 1513044"/>
                  <a:gd name="connsiteY5-92" fmla="*/ 64301 h 432346"/>
                  <a:gd name="connsiteX6-93" fmla="*/ 1463005 w 1513044"/>
                  <a:gd name="connsiteY6-94" fmla="*/ 256388 h 432346"/>
                  <a:gd name="connsiteX7-95" fmla="*/ 1493168 w 1513044"/>
                  <a:gd name="connsiteY7-96" fmla="*/ 409583 h 432346"/>
                  <a:gd name="connsiteX0-97" fmla="*/ 95040 w 1512710"/>
                  <a:gd name="connsiteY0-98" fmla="*/ 422641 h 434292"/>
                  <a:gd name="connsiteX1-99" fmla="*/ 34715 w 1512710"/>
                  <a:gd name="connsiteY1-100" fmla="*/ 419466 h 434292"/>
                  <a:gd name="connsiteX2-101" fmla="*/ 9315 w 1512710"/>
                  <a:gd name="connsiteY2-102" fmla="*/ 276591 h 434292"/>
                  <a:gd name="connsiteX3-103" fmla="*/ 195052 w 1512710"/>
                  <a:gd name="connsiteY3-104" fmla="*/ 128160 h 434292"/>
                  <a:gd name="connsiteX4-105" fmla="*/ 680034 w 1512710"/>
                  <a:gd name="connsiteY4-106" fmla="*/ 1953 h 434292"/>
                  <a:gd name="connsiteX5-107" fmla="*/ 1175333 w 1512710"/>
                  <a:gd name="connsiteY5-108" fmla="*/ 66247 h 434292"/>
                  <a:gd name="connsiteX6-109" fmla="*/ 1462671 w 1512710"/>
                  <a:gd name="connsiteY6-110" fmla="*/ 258334 h 434292"/>
                  <a:gd name="connsiteX7-111" fmla="*/ 1492834 w 1512710"/>
                  <a:gd name="connsiteY7-112" fmla="*/ 411529 h 434292"/>
                  <a:gd name="connsiteX0-113" fmla="*/ 145710 w 1563380"/>
                  <a:gd name="connsiteY0-114" fmla="*/ 422641 h 435438"/>
                  <a:gd name="connsiteX1-115" fmla="*/ 85385 w 1563380"/>
                  <a:gd name="connsiteY1-116" fmla="*/ 419466 h 435438"/>
                  <a:gd name="connsiteX2-117" fmla="*/ 5216 w 1563380"/>
                  <a:gd name="connsiteY2-118" fmla="*/ 259923 h 435438"/>
                  <a:gd name="connsiteX3-119" fmla="*/ 245722 w 1563380"/>
                  <a:gd name="connsiteY3-120" fmla="*/ 128160 h 435438"/>
                  <a:gd name="connsiteX4-121" fmla="*/ 730704 w 1563380"/>
                  <a:gd name="connsiteY4-122" fmla="*/ 1953 h 435438"/>
                  <a:gd name="connsiteX5-123" fmla="*/ 1226003 w 1563380"/>
                  <a:gd name="connsiteY5-124" fmla="*/ 66247 h 435438"/>
                  <a:gd name="connsiteX6-125" fmla="*/ 1513341 w 1563380"/>
                  <a:gd name="connsiteY6-126" fmla="*/ 258334 h 435438"/>
                  <a:gd name="connsiteX7-127" fmla="*/ 1543504 w 1563380"/>
                  <a:gd name="connsiteY7-128" fmla="*/ 411529 h 435438"/>
                  <a:gd name="connsiteX0-129" fmla="*/ 149878 w 1567548"/>
                  <a:gd name="connsiteY0-130" fmla="*/ 422641 h 432811"/>
                  <a:gd name="connsiteX1-131" fmla="*/ 58597 w 1567548"/>
                  <a:gd name="connsiteY1-132" fmla="*/ 414703 h 432811"/>
                  <a:gd name="connsiteX2-133" fmla="*/ 9384 w 1567548"/>
                  <a:gd name="connsiteY2-134" fmla="*/ 259923 h 432811"/>
                  <a:gd name="connsiteX3-135" fmla="*/ 249890 w 1567548"/>
                  <a:gd name="connsiteY3-136" fmla="*/ 128160 h 432811"/>
                  <a:gd name="connsiteX4-137" fmla="*/ 734872 w 1567548"/>
                  <a:gd name="connsiteY4-138" fmla="*/ 1953 h 432811"/>
                  <a:gd name="connsiteX5-139" fmla="*/ 1230171 w 1567548"/>
                  <a:gd name="connsiteY5-140" fmla="*/ 66247 h 432811"/>
                  <a:gd name="connsiteX6-141" fmla="*/ 1517509 w 1567548"/>
                  <a:gd name="connsiteY6-142" fmla="*/ 258334 h 432811"/>
                  <a:gd name="connsiteX7-143" fmla="*/ 1547672 w 1567548"/>
                  <a:gd name="connsiteY7-144" fmla="*/ 411529 h 432811"/>
                  <a:gd name="connsiteX0-145" fmla="*/ 171688 w 1567927"/>
                  <a:gd name="connsiteY0-146" fmla="*/ 410735 h 427287"/>
                  <a:gd name="connsiteX1-147" fmla="*/ 58976 w 1567927"/>
                  <a:gd name="connsiteY1-148" fmla="*/ 414703 h 427287"/>
                  <a:gd name="connsiteX2-149" fmla="*/ 9763 w 1567927"/>
                  <a:gd name="connsiteY2-150" fmla="*/ 259923 h 427287"/>
                  <a:gd name="connsiteX3-151" fmla="*/ 250269 w 1567927"/>
                  <a:gd name="connsiteY3-152" fmla="*/ 128160 h 427287"/>
                  <a:gd name="connsiteX4-153" fmla="*/ 735251 w 1567927"/>
                  <a:gd name="connsiteY4-154" fmla="*/ 1953 h 427287"/>
                  <a:gd name="connsiteX5-155" fmla="*/ 1230550 w 1567927"/>
                  <a:gd name="connsiteY5-156" fmla="*/ 66247 h 427287"/>
                  <a:gd name="connsiteX6-157" fmla="*/ 1517888 w 1567927"/>
                  <a:gd name="connsiteY6-158" fmla="*/ 258334 h 427287"/>
                  <a:gd name="connsiteX7-159" fmla="*/ 1548051 w 1567927"/>
                  <a:gd name="connsiteY7-160" fmla="*/ 411529 h 427287"/>
                  <a:gd name="connsiteX0-161" fmla="*/ 174761 w 1571000"/>
                  <a:gd name="connsiteY0-162" fmla="*/ 410735 h 415355"/>
                  <a:gd name="connsiteX1-163" fmla="*/ 47762 w 1571000"/>
                  <a:gd name="connsiteY1-164" fmla="*/ 388509 h 415355"/>
                  <a:gd name="connsiteX2-165" fmla="*/ 12836 w 1571000"/>
                  <a:gd name="connsiteY2-166" fmla="*/ 259923 h 415355"/>
                  <a:gd name="connsiteX3-167" fmla="*/ 253342 w 1571000"/>
                  <a:gd name="connsiteY3-168" fmla="*/ 128160 h 415355"/>
                  <a:gd name="connsiteX4-169" fmla="*/ 738324 w 1571000"/>
                  <a:gd name="connsiteY4-170" fmla="*/ 1953 h 415355"/>
                  <a:gd name="connsiteX5-171" fmla="*/ 1233623 w 1571000"/>
                  <a:gd name="connsiteY5-172" fmla="*/ 66247 h 415355"/>
                  <a:gd name="connsiteX6-173" fmla="*/ 1520961 w 1571000"/>
                  <a:gd name="connsiteY6-174" fmla="*/ 258334 h 415355"/>
                  <a:gd name="connsiteX7-175" fmla="*/ 1551124 w 1571000"/>
                  <a:gd name="connsiteY7-176" fmla="*/ 411529 h 415355"/>
                  <a:gd name="connsiteX0-177" fmla="*/ 164899 w 1561138"/>
                  <a:gd name="connsiteY0-178" fmla="*/ 410735 h 417079"/>
                  <a:gd name="connsiteX1-179" fmla="*/ 37900 w 1561138"/>
                  <a:gd name="connsiteY1-180" fmla="*/ 388509 h 417079"/>
                  <a:gd name="connsiteX2-181" fmla="*/ 14880 w 1561138"/>
                  <a:gd name="connsiteY2-182" fmla="*/ 212298 h 417079"/>
                  <a:gd name="connsiteX3-183" fmla="*/ 243480 w 1561138"/>
                  <a:gd name="connsiteY3-184" fmla="*/ 128160 h 417079"/>
                  <a:gd name="connsiteX4-185" fmla="*/ 728462 w 1561138"/>
                  <a:gd name="connsiteY4-186" fmla="*/ 1953 h 417079"/>
                  <a:gd name="connsiteX5-187" fmla="*/ 1223761 w 1561138"/>
                  <a:gd name="connsiteY5-188" fmla="*/ 66247 h 417079"/>
                  <a:gd name="connsiteX6-189" fmla="*/ 1511099 w 1561138"/>
                  <a:gd name="connsiteY6-190" fmla="*/ 258334 h 417079"/>
                  <a:gd name="connsiteX7-191" fmla="*/ 1541262 w 1561138"/>
                  <a:gd name="connsiteY7-192" fmla="*/ 411529 h 417079"/>
                  <a:gd name="connsiteX0-193" fmla="*/ 170000 w 1566239"/>
                  <a:gd name="connsiteY0-194" fmla="*/ 408827 h 415171"/>
                  <a:gd name="connsiteX1-195" fmla="*/ 43001 w 1566239"/>
                  <a:gd name="connsiteY1-196" fmla="*/ 386601 h 415171"/>
                  <a:gd name="connsiteX2-197" fmla="*/ 19981 w 1566239"/>
                  <a:gd name="connsiteY2-198" fmla="*/ 210390 h 415171"/>
                  <a:gd name="connsiteX3-199" fmla="*/ 317637 w 1566239"/>
                  <a:gd name="connsiteY3-200" fmla="*/ 71483 h 415171"/>
                  <a:gd name="connsiteX4-201" fmla="*/ 733563 w 1566239"/>
                  <a:gd name="connsiteY4-202" fmla="*/ 45 h 415171"/>
                  <a:gd name="connsiteX5-203" fmla="*/ 1228862 w 1566239"/>
                  <a:gd name="connsiteY5-204" fmla="*/ 64339 h 415171"/>
                  <a:gd name="connsiteX6-205" fmla="*/ 1516200 w 1566239"/>
                  <a:gd name="connsiteY6-206" fmla="*/ 256426 h 415171"/>
                  <a:gd name="connsiteX7-207" fmla="*/ 1546363 w 1566239"/>
                  <a:gd name="connsiteY7-208" fmla="*/ 409621 h 415171"/>
                  <a:gd name="connsiteX0-209" fmla="*/ 171936 w 1568175"/>
                  <a:gd name="connsiteY0-210" fmla="*/ 408998 h 415342"/>
                  <a:gd name="connsiteX1-211" fmla="*/ 44937 w 1568175"/>
                  <a:gd name="connsiteY1-212" fmla="*/ 386772 h 415342"/>
                  <a:gd name="connsiteX2-213" fmla="*/ 21917 w 1568175"/>
                  <a:gd name="connsiteY2-214" fmla="*/ 210561 h 415342"/>
                  <a:gd name="connsiteX3-215" fmla="*/ 345767 w 1568175"/>
                  <a:gd name="connsiteY3-216" fmla="*/ 50223 h 415342"/>
                  <a:gd name="connsiteX4-217" fmla="*/ 735499 w 1568175"/>
                  <a:gd name="connsiteY4-218" fmla="*/ 216 h 415342"/>
                  <a:gd name="connsiteX5-219" fmla="*/ 1230798 w 1568175"/>
                  <a:gd name="connsiteY5-220" fmla="*/ 64510 h 415342"/>
                  <a:gd name="connsiteX6-221" fmla="*/ 1518136 w 1568175"/>
                  <a:gd name="connsiteY6-222" fmla="*/ 256597 h 415342"/>
                  <a:gd name="connsiteX7-223" fmla="*/ 1548299 w 1568175"/>
                  <a:gd name="connsiteY7-224" fmla="*/ 409792 h 415342"/>
                  <a:gd name="connsiteX0-225" fmla="*/ 151063 w 1547302"/>
                  <a:gd name="connsiteY0-226" fmla="*/ 409030 h 414705"/>
                  <a:gd name="connsiteX1-227" fmla="*/ 24064 w 1547302"/>
                  <a:gd name="connsiteY1-228" fmla="*/ 386804 h 414705"/>
                  <a:gd name="connsiteX2-229" fmla="*/ 29619 w 1547302"/>
                  <a:gd name="connsiteY2-230" fmla="*/ 227262 h 414705"/>
                  <a:gd name="connsiteX3-231" fmla="*/ 324894 w 1547302"/>
                  <a:gd name="connsiteY3-232" fmla="*/ 50255 h 414705"/>
                  <a:gd name="connsiteX4-233" fmla="*/ 714626 w 1547302"/>
                  <a:gd name="connsiteY4-234" fmla="*/ 248 h 414705"/>
                  <a:gd name="connsiteX5-235" fmla="*/ 1209925 w 1547302"/>
                  <a:gd name="connsiteY5-236" fmla="*/ 64542 h 414705"/>
                  <a:gd name="connsiteX6-237" fmla="*/ 1497263 w 1547302"/>
                  <a:gd name="connsiteY6-238" fmla="*/ 256629 h 414705"/>
                  <a:gd name="connsiteX7-239" fmla="*/ 1527426 w 1547302"/>
                  <a:gd name="connsiteY7-240" fmla="*/ 409824 h 414705"/>
                  <a:gd name="connsiteX0-241" fmla="*/ 151063 w 1547302"/>
                  <a:gd name="connsiteY0-242" fmla="*/ 427962 h 433637"/>
                  <a:gd name="connsiteX1-243" fmla="*/ 24064 w 1547302"/>
                  <a:gd name="connsiteY1-244" fmla="*/ 405736 h 433637"/>
                  <a:gd name="connsiteX2-245" fmla="*/ 29619 w 1547302"/>
                  <a:gd name="connsiteY2-246" fmla="*/ 246194 h 433637"/>
                  <a:gd name="connsiteX3-247" fmla="*/ 324894 w 1547302"/>
                  <a:gd name="connsiteY3-248" fmla="*/ 69187 h 433637"/>
                  <a:gd name="connsiteX4-249" fmla="*/ 759869 w 1547302"/>
                  <a:gd name="connsiteY4-250" fmla="*/ 130 h 433637"/>
                  <a:gd name="connsiteX5-251" fmla="*/ 1209925 w 1547302"/>
                  <a:gd name="connsiteY5-252" fmla="*/ 83474 h 433637"/>
                  <a:gd name="connsiteX6-253" fmla="*/ 1497263 w 1547302"/>
                  <a:gd name="connsiteY6-254" fmla="*/ 275561 h 433637"/>
                  <a:gd name="connsiteX7-255" fmla="*/ 1527426 w 1547302"/>
                  <a:gd name="connsiteY7-256" fmla="*/ 428756 h 433637"/>
                  <a:gd name="connsiteX0-257" fmla="*/ 151063 w 1547302"/>
                  <a:gd name="connsiteY0-258" fmla="*/ 378770 h 384445"/>
                  <a:gd name="connsiteX1-259" fmla="*/ 24064 w 1547302"/>
                  <a:gd name="connsiteY1-260" fmla="*/ 356544 h 384445"/>
                  <a:gd name="connsiteX2-261" fmla="*/ 29619 w 1547302"/>
                  <a:gd name="connsiteY2-262" fmla="*/ 197002 h 384445"/>
                  <a:gd name="connsiteX3-263" fmla="*/ 324894 w 1547302"/>
                  <a:gd name="connsiteY3-264" fmla="*/ 19995 h 384445"/>
                  <a:gd name="connsiteX4-265" fmla="*/ 817019 w 1547302"/>
                  <a:gd name="connsiteY4-266" fmla="*/ 5707 h 384445"/>
                  <a:gd name="connsiteX5-267" fmla="*/ 1209925 w 1547302"/>
                  <a:gd name="connsiteY5-268" fmla="*/ 34282 h 384445"/>
                  <a:gd name="connsiteX6-269" fmla="*/ 1497263 w 1547302"/>
                  <a:gd name="connsiteY6-270" fmla="*/ 226369 h 384445"/>
                  <a:gd name="connsiteX7-271" fmla="*/ 1527426 w 1547302"/>
                  <a:gd name="connsiteY7-272" fmla="*/ 379564 h 384445"/>
                  <a:gd name="connsiteX0-273" fmla="*/ 151063 w 1546776"/>
                  <a:gd name="connsiteY0-274" fmla="*/ 383011 h 388686"/>
                  <a:gd name="connsiteX1-275" fmla="*/ 24064 w 1546776"/>
                  <a:gd name="connsiteY1-276" fmla="*/ 360785 h 388686"/>
                  <a:gd name="connsiteX2-277" fmla="*/ 29619 w 1546776"/>
                  <a:gd name="connsiteY2-278" fmla="*/ 201243 h 388686"/>
                  <a:gd name="connsiteX3-279" fmla="*/ 324894 w 1546776"/>
                  <a:gd name="connsiteY3-280" fmla="*/ 24236 h 388686"/>
                  <a:gd name="connsiteX4-281" fmla="*/ 817019 w 1546776"/>
                  <a:gd name="connsiteY4-282" fmla="*/ 9948 h 388686"/>
                  <a:gd name="connsiteX5-283" fmla="*/ 1221831 w 1546776"/>
                  <a:gd name="connsiteY5-284" fmla="*/ 19473 h 388686"/>
                  <a:gd name="connsiteX6-285" fmla="*/ 1497263 w 1546776"/>
                  <a:gd name="connsiteY6-286" fmla="*/ 230610 h 388686"/>
                  <a:gd name="connsiteX7-287" fmla="*/ 1527426 w 1546776"/>
                  <a:gd name="connsiteY7-288" fmla="*/ 383805 h 388686"/>
                  <a:gd name="connsiteX0-289" fmla="*/ 151063 w 1546776"/>
                  <a:gd name="connsiteY0-290" fmla="*/ 480226 h 485901"/>
                  <a:gd name="connsiteX1-291" fmla="*/ 24064 w 1546776"/>
                  <a:gd name="connsiteY1-292" fmla="*/ 458000 h 485901"/>
                  <a:gd name="connsiteX2-293" fmla="*/ 29619 w 1546776"/>
                  <a:gd name="connsiteY2-294" fmla="*/ 298458 h 485901"/>
                  <a:gd name="connsiteX3-295" fmla="*/ 324894 w 1546776"/>
                  <a:gd name="connsiteY3-296" fmla="*/ 121451 h 485901"/>
                  <a:gd name="connsiteX4-297" fmla="*/ 800351 w 1546776"/>
                  <a:gd name="connsiteY4-298" fmla="*/ 7 h 485901"/>
                  <a:gd name="connsiteX5-299" fmla="*/ 1221831 w 1546776"/>
                  <a:gd name="connsiteY5-300" fmla="*/ 116688 h 485901"/>
                  <a:gd name="connsiteX6-301" fmla="*/ 1497263 w 1546776"/>
                  <a:gd name="connsiteY6-302" fmla="*/ 327825 h 485901"/>
                  <a:gd name="connsiteX7-303" fmla="*/ 1527426 w 1546776"/>
                  <a:gd name="connsiteY7-304" fmla="*/ 481020 h 485901"/>
                  <a:gd name="connsiteX0-305" fmla="*/ 151063 w 1547733"/>
                  <a:gd name="connsiteY0-306" fmla="*/ 480745 h 486420"/>
                  <a:gd name="connsiteX1-307" fmla="*/ 24064 w 1547733"/>
                  <a:gd name="connsiteY1-308" fmla="*/ 458519 h 486420"/>
                  <a:gd name="connsiteX2-309" fmla="*/ 29619 w 1547733"/>
                  <a:gd name="connsiteY2-310" fmla="*/ 298977 h 486420"/>
                  <a:gd name="connsiteX3-311" fmla="*/ 324894 w 1547733"/>
                  <a:gd name="connsiteY3-312" fmla="*/ 121970 h 486420"/>
                  <a:gd name="connsiteX4-313" fmla="*/ 800351 w 1547733"/>
                  <a:gd name="connsiteY4-314" fmla="*/ 526 h 486420"/>
                  <a:gd name="connsiteX5-315" fmla="*/ 1200399 w 1547733"/>
                  <a:gd name="connsiteY5-316" fmla="*/ 88632 h 486420"/>
                  <a:gd name="connsiteX6-317" fmla="*/ 1497263 w 1547733"/>
                  <a:gd name="connsiteY6-318" fmla="*/ 328344 h 486420"/>
                  <a:gd name="connsiteX7-319" fmla="*/ 1527426 w 1547733"/>
                  <a:gd name="connsiteY7-320" fmla="*/ 481539 h 486420"/>
                  <a:gd name="connsiteX0-321" fmla="*/ 151063 w 1547733"/>
                  <a:gd name="connsiteY0-322" fmla="*/ 457333 h 463008"/>
                  <a:gd name="connsiteX1-323" fmla="*/ 24064 w 1547733"/>
                  <a:gd name="connsiteY1-324" fmla="*/ 435107 h 463008"/>
                  <a:gd name="connsiteX2-325" fmla="*/ 29619 w 1547733"/>
                  <a:gd name="connsiteY2-326" fmla="*/ 275565 h 463008"/>
                  <a:gd name="connsiteX3-327" fmla="*/ 324894 w 1547733"/>
                  <a:gd name="connsiteY3-328" fmla="*/ 98558 h 463008"/>
                  <a:gd name="connsiteX4-329" fmla="*/ 733676 w 1547733"/>
                  <a:gd name="connsiteY4-330" fmla="*/ 927 h 463008"/>
                  <a:gd name="connsiteX5-331" fmla="*/ 1200399 w 1547733"/>
                  <a:gd name="connsiteY5-332" fmla="*/ 65220 h 463008"/>
                  <a:gd name="connsiteX6-333" fmla="*/ 1497263 w 1547733"/>
                  <a:gd name="connsiteY6-334" fmla="*/ 304932 h 463008"/>
                  <a:gd name="connsiteX7-335" fmla="*/ 1527426 w 1547733"/>
                  <a:gd name="connsiteY7-336" fmla="*/ 458127 h 463008"/>
                  <a:gd name="connsiteX0-337" fmla="*/ 149425 w 1546095"/>
                  <a:gd name="connsiteY0-338" fmla="*/ 456517 h 462192"/>
                  <a:gd name="connsiteX1-339" fmla="*/ 22426 w 1546095"/>
                  <a:gd name="connsiteY1-340" fmla="*/ 434291 h 462192"/>
                  <a:gd name="connsiteX2-341" fmla="*/ 27981 w 1546095"/>
                  <a:gd name="connsiteY2-342" fmla="*/ 274749 h 462192"/>
                  <a:gd name="connsiteX3-343" fmla="*/ 299444 w 1546095"/>
                  <a:gd name="connsiteY3-344" fmla="*/ 73929 h 462192"/>
                  <a:gd name="connsiteX4-345" fmla="*/ 732038 w 1546095"/>
                  <a:gd name="connsiteY4-346" fmla="*/ 111 h 462192"/>
                  <a:gd name="connsiteX5-347" fmla="*/ 1198761 w 1546095"/>
                  <a:gd name="connsiteY5-348" fmla="*/ 64404 h 462192"/>
                  <a:gd name="connsiteX6-349" fmla="*/ 1495625 w 1546095"/>
                  <a:gd name="connsiteY6-350" fmla="*/ 304116 h 462192"/>
                  <a:gd name="connsiteX7-351" fmla="*/ 1525788 w 1546095"/>
                  <a:gd name="connsiteY7-352" fmla="*/ 457311 h 462192"/>
                  <a:gd name="connsiteX0-353" fmla="*/ 149425 w 1546095"/>
                  <a:gd name="connsiteY0-354" fmla="*/ 456517 h 457311"/>
                  <a:gd name="connsiteX1-355" fmla="*/ 22426 w 1546095"/>
                  <a:gd name="connsiteY1-356" fmla="*/ 434291 h 457311"/>
                  <a:gd name="connsiteX2-357" fmla="*/ 27981 w 1546095"/>
                  <a:gd name="connsiteY2-358" fmla="*/ 274749 h 457311"/>
                  <a:gd name="connsiteX3-359" fmla="*/ 299444 w 1546095"/>
                  <a:gd name="connsiteY3-360" fmla="*/ 73929 h 457311"/>
                  <a:gd name="connsiteX4-361" fmla="*/ 732038 w 1546095"/>
                  <a:gd name="connsiteY4-362" fmla="*/ 111 h 457311"/>
                  <a:gd name="connsiteX5-363" fmla="*/ 1198761 w 1546095"/>
                  <a:gd name="connsiteY5-364" fmla="*/ 64404 h 457311"/>
                  <a:gd name="connsiteX6-365" fmla="*/ 1495625 w 1546095"/>
                  <a:gd name="connsiteY6-366" fmla="*/ 304116 h 457311"/>
                  <a:gd name="connsiteX7-367" fmla="*/ 1525788 w 1546095"/>
                  <a:gd name="connsiteY7-368" fmla="*/ 457311 h 457311"/>
                  <a:gd name="connsiteX0-369" fmla="*/ 131849 w 1545188"/>
                  <a:gd name="connsiteY0-370" fmla="*/ 470805 h 470805"/>
                  <a:gd name="connsiteX1-371" fmla="*/ 21519 w 1545188"/>
                  <a:gd name="connsiteY1-372" fmla="*/ 434291 h 470805"/>
                  <a:gd name="connsiteX2-373" fmla="*/ 27074 w 1545188"/>
                  <a:gd name="connsiteY2-374" fmla="*/ 274749 h 470805"/>
                  <a:gd name="connsiteX3-375" fmla="*/ 298537 w 1545188"/>
                  <a:gd name="connsiteY3-376" fmla="*/ 73929 h 470805"/>
                  <a:gd name="connsiteX4-377" fmla="*/ 731131 w 1545188"/>
                  <a:gd name="connsiteY4-378" fmla="*/ 111 h 470805"/>
                  <a:gd name="connsiteX5-379" fmla="*/ 1197854 w 1545188"/>
                  <a:gd name="connsiteY5-380" fmla="*/ 64404 h 470805"/>
                  <a:gd name="connsiteX6-381" fmla="*/ 1494718 w 1545188"/>
                  <a:gd name="connsiteY6-382" fmla="*/ 304116 h 470805"/>
                  <a:gd name="connsiteX7-383" fmla="*/ 1524881 w 1545188"/>
                  <a:gd name="connsiteY7-384" fmla="*/ 457311 h 470805"/>
                  <a:gd name="connsiteX0-385" fmla="*/ 131849 w 1545188"/>
                  <a:gd name="connsiteY0-386" fmla="*/ 470805 h 470805"/>
                  <a:gd name="connsiteX1-387" fmla="*/ 21519 w 1545188"/>
                  <a:gd name="connsiteY1-388" fmla="*/ 434291 h 470805"/>
                  <a:gd name="connsiteX2-389" fmla="*/ 27074 w 1545188"/>
                  <a:gd name="connsiteY2-390" fmla="*/ 274749 h 470805"/>
                  <a:gd name="connsiteX3-391" fmla="*/ 298537 w 1545188"/>
                  <a:gd name="connsiteY3-392" fmla="*/ 73929 h 470805"/>
                  <a:gd name="connsiteX4-393" fmla="*/ 731131 w 1545188"/>
                  <a:gd name="connsiteY4-394" fmla="*/ 111 h 470805"/>
                  <a:gd name="connsiteX5-395" fmla="*/ 1197854 w 1545188"/>
                  <a:gd name="connsiteY5-396" fmla="*/ 64404 h 470805"/>
                  <a:gd name="connsiteX6-397" fmla="*/ 1494718 w 1545188"/>
                  <a:gd name="connsiteY6-398" fmla="*/ 304116 h 470805"/>
                  <a:gd name="connsiteX7-399" fmla="*/ 1524881 w 1545188"/>
                  <a:gd name="connsiteY7-400" fmla="*/ 457311 h 470805"/>
                  <a:gd name="connsiteX0-401" fmla="*/ 127718 w 1541057"/>
                  <a:gd name="connsiteY0-402" fmla="*/ 470805 h 470805"/>
                  <a:gd name="connsiteX1-403" fmla="*/ 26913 w 1541057"/>
                  <a:gd name="connsiteY1-404" fmla="*/ 410479 h 470805"/>
                  <a:gd name="connsiteX2-405" fmla="*/ 22943 w 1541057"/>
                  <a:gd name="connsiteY2-406" fmla="*/ 274749 h 470805"/>
                  <a:gd name="connsiteX3-407" fmla="*/ 294406 w 1541057"/>
                  <a:gd name="connsiteY3-408" fmla="*/ 73929 h 470805"/>
                  <a:gd name="connsiteX4-409" fmla="*/ 727000 w 1541057"/>
                  <a:gd name="connsiteY4-410" fmla="*/ 111 h 470805"/>
                  <a:gd name="connsiteX5-411" fmla="*/ 1193723 w 1541057"/>
                  <a:gd name="connsiteY5-412" fmla="*/ 64404 h 470805"/>
                  <a:gd name="connsiteX6-413" fmla="*/ 1490587 w 1541057"/>
                  <a:gd name="connsiteY6-414" fmla="*/ 304116 h 470805"/>
                  <a:gd name="connsiteX7-415" fmla="*/ 1520750 w 1541057"/>
                  <a:gd name="connsiteY7-416" fmla="*/ 457311 h 470805"/>
                  <a:gd name="connsiteX0-417" fmla="*/ 152839 w 1566178"/>
                  <a:gd name="connsiteY0-418" fmla="*/ 470805 h 470805"/>
                  <a:gd name="connsiteX1-419" fmla="*/ 9172 w 1566178"/>
                  <a:gd name="connsiteY1-420" fmla="*/ 410479 h 470805"/>
                  <a:gd name="connsiteX2-421" fmla="*/ 48064 w 1566178"/>
                  <a:gd name="connsiteY2-422" fmla="*/ 274749 h 470805"/>
                  <a:gd name="connsiteX3-423" fmla="*/ 319527 w 1566178"/>
                  <a:gd name="connsiteY3-424" fmla="*/ 73929 h 470805"/>
                  <a:gd name="connsiteX4-425" fmla="*/ 752121 w 1566178"/>
                  <a:gd name="connsiteY4-426" fmla="*/ 111 h 470805"/>
                  <a:gd name="connsiteX5-427" fmla="*/ 1218844 w 1566178"/>
                  <a:gd name="connsiteY5-428" fmla="*/ 64404 h 470805"/>
                  <a:gd name="connsiteX6-429" fmla="*/ 1515708 w 1566178"/>
                  <a:gd name="connsiteY6-430" fmla="*/ 304116 h 470805"/>
                  <a:gd name="connsiteX7-431" fmla="*/ 1545871 w 1566178"/>
                  <a:gd name="connsiteY7-432" fmla="*/ 457311 h 470805"/>
                  <a:gd name="connsiteX0-433" fmla="*/ 156457 w 1569796"/>
                  <a:gd name="connsiteY0-434" fmla="*/ 470805 h 470805"/>
                  <a:gd name="connsiteX1-435" fmla="*/ 12790 w 1569796"/>
                  <a:gd name="connsiteY1-436" fmla="*/ 410479 h 470805"/>
                  <a:gd name="connsiteX2-437" fmla="*/ 42157 w 1569796"/>
                  <a:gd name="connsiteY2-438" fmla="*/ 267605 h 470805"/>
                  <a:gd name="connsiteX3-439" fmla="*/ 323145 w 1569796"/>
                  <a:gd name="connsiteY3-440" fmla="*/ 73929 h 470805"/>
                  <a:gd name="connsiteX4-441" fmla="*/ 755739 w 1569796"/>
                  <a:gd name="connsiteY4-442" fmla="*/ 111 h 470805"/>
                  <a:gd name="connsiteX5-443" fmla="*/ 1222462 w 1569796"/>
                  <a:gd name="connsiteY5-444" fmla="*/ 64404 h 470805"/>
                  <a:gd name="connsiteX6-445" fmla="*/ 1519326 w 1569796"/>
                  <a:gd name="connsiteY6-446" fmla="*/ 304116 h 470805"/>
                  <a:gd name="connsiteX7-447" fmla="*/ 1549489 w 1569796"/>
                  <a:gd name="connsiteY7-448" fmla="*/ 457311 h 470805"/>
                  <a:gd name="connsiteX0-449" fmla="*/ 156457 w 1569796"/>
                  <a:gd name="connsiteY0-450" fmla="*/ 470805 h 470805"/>
                  <a:gd name="connsiteX1-451" fmla="*/ 12790 w 1569796"/>
                  <a:gd name="connsiteY1-452" fmla="*/ 410479 h 470805"/>
                  <a:gd name="connsiteX2-453" fmla="*/ 42157 w 1569796"/>
                  <a:gd name="connsiteY2-454" fmla="*/ 267605 h 470805"/>
                  <a:gd name="connsiteX3-455" fmla="*/ 323145 w 1569796"/>
                  <a:gd name="connsiteY3-456" fmla="*/ 73929 h 470805"/>
                  <a:gd name="connsiteX4-457" fmla="*/ 755739 w 1569796"/>
                  <a:gd name="connsiteY4-458" fmla="*/ 111 h 470805"/>
                  <a:gd name="connsiteX5-459" fmla="*/ 1222462 w 1569796"/>
                  <a:gd name="connsiteY5-460" fmla="*/ 64404 h 470805"/>
                  <a:gd name="connsiteX6-461" fmla="*/ 1519326 w 1569796"/>
                  <a:gd name="connsiteY6-462" fmla="*/ 304116 h 470805"/>
                  <a:gd name="connsiteX7-463" fmla="*/ 1549489 w 1569796"/>
                  <a:gd name="connsiteY7-464" fmla="*/ 457311 h 470805"/>
                  <a:gd name="connsiteX0-465" fmla="*/ 146250 w 1569114"/>
                  <a:gd name="connsiteY0-466" fmla="*/ 466042 h 466042"/>
                  <a:gd name="connsiteX1-467" fmla="*/ 12108 w 1569114"/>
                  <a:gd name="connsiteY1-468" fmla="*/ 410479 h 466042"/>
                  <a:gd name="connsiteX2-469" fmla="*/ 41475 w 1569114"/>
                  <a:gd name="connsiteY2-470" fmla="*/ 267605 h 466042"/>
                  <a:gd name="connsiteX3-471" fmla="*/ 322463 w 1569114"/>
                  <a:gd name="connsiteY3-472" fmla="*/ 73929 h 466042"/>
                  <a:gd name="connsiteX4-473" fmla="*/ 755057 w 1569114"/>
                  <a:gd name="connsiteY4-474" fmla="*/ 111 h 466042"/>
                  <a:gd name="connsiteX5-475" fmla="*/ 1221780 w 1569114"/>
                  <a:gd name="connsiteY5-476" fmla="*/ 64404 h 466042"/>
                  <a:gd name="connsiteX6-477" fmla="*/ 1518644 w 1569114"/>
                  <a:gd name="connsiteY6-478" fmla="*/ 304116 h 466042"/>
                  <a:gd name="connsiteX7-479" fmla="*/ 1548807 w 1569114"/>
                  <a:gd name="connsiteY7-480" fmla="*/ 457311 h 466042"/>
                  <a:gd name="connsiteX0-481" fmla="*/ 151353 w 1569454"/>
                  <a:gd name="connsiteY0-482" fmla="*/ 468423 h 468423"/>
                  <a:gd name="connsiteX1-483" fmla="*/ 12448 w 1569454"/>
                  <a:gd name="connsiteY1-484" fmla="*/ 410479 h 468423"/>
                  <a:gd name="connsiteX2-485" fmla="*/ 41815 w 1569454"/>
                  <a:gd name="connsiteY2-486" fmla="*/ 267605 h 468423"/>
                  <a:gd name="connsiteX3-487" fmla="*/ 322803 w 1569454"/>
                  <a:gd name="connsiteY3-488" fmla="*/ 73929 h 468423"/>
                  <a:gd name="connsiteX4-489" fmla="*/ 755397 w 1569454"/>
                  <a:gd name="connsiteY4-490" fmla="*/ 111 h 468423"/>
                  <a:gd name="connsiteX5-491" fmla="*/ 1222120 w 1569454"/>
                  <a:gd name="connsiteY5-492" fmla="*/ 64404 h 468423"/>
                  <a:gd name="connsiteX6-493" fmla="*/ 1518984 w 1569454"/>
                  <a:gd name="connsiteY6-494" fmla="*/ 304116 h 468423"/>
                  <a:gd name="connsiteX7-495" fmla="*/ 1549147 w 1569454"/>
                  <a:gd name="connsiteY7-496" fmla="*/ 457311 h 468423"/>
                  <a:gd name="connsiteX0-497" fmla="*/ 151353 w 1569454"/>
                  <a:gd name="connsiteY0-498" fmla="*/ 468423 h 468423"/>
                  <a:gd name="connsiteX1-499" fmla="*/ 12448 w 1569454"/>
                  <a:gd name="connsiteY1-500" fmla="*/ 410479 h 468423"/>
                  <a:gd name="connsiteX2-501" fmla="*/ 41815 w 1569454"/>
                  <a:gd name="connsiteY2-502" fmla="*/ 267605 h 468423"/>
                  <a:gd name="connsiteX3-503" fmla="*/ 322803 w 1569454"/>
                  <a:gd name="connsiteY3-504" fmla="*/ 73929 h 468423"/>
                  <a:gd name="connsiteX4-505" fmla="*/ 755397 w 1569454"/>
                  <a:gd name="connsiteY4-506" fmla="*/ 111 h 468423"/>
                  <a:gd name="connsiteX5-507" fmla="*/ 1222120 w 1569454"/>
                  <a:gd name="connsiteY5-508" fmla="*/ 64404 h 468423"/>
                  <a:gd name="connsiteX6-509" fmla="*/ 1518984 w 1569454"/>
                  <a:gd name="connsiteY6-510" fmla="*/ 304116 h 468423"/>
                  <a:gd name="connsiteX7-511" fmla="*/ 1549147 w 1569454"/>
                  <a:gd name="connsiteY7-512" fmla="*/ 457311 h 468423"/>
                  <a:gd name="connsiteX0-513" fmla="*/ 151353 w 1569454"/>
                  <a:gd name="connsiteY0-514" fmla="*/ 468423 h 472612"/>
                  <a:gd name="connsiteX1-515" fmla="*/ 12448 w 1569454"/>
                  <a:gd name="connsiteY1-516" fmla="*/ 410479 h 472612"/>
                  <a:gd name="connsiteX2-517" fmla="*/ 41815 w 1569454"/>
                  <a:gd name="connsiteY2-518" fmla="*/ 267605 h 472612"/>
                  <a:gd name="connsiteX3-519" fmla="*/ 322803 w 1569454"/>
                  <a:gd name="connsiteY3-520" fmla="*/ 73929 h 472612"/>
                  <a:gd name="connsiteX4-521" fmla="*/ 755397 w 1569454"/>
                  <a:gd name="connsiteY4-522" fmla="*/ 111 h 472612"/>
                  <a:gd name="connsiteX5-523" fmla="*/ 1222120 w 1569454"/>
                  <a:gd name="connsiteY5-524" fmla="*/ 64404 h 472612"/>
                  <a:gd name="connsiteX6-525" fmla="*/ 1518984 w 1569454"/>
                  <a:gd name="connsiteY6-526" fmla="*/ 304116 h 472612"/>
                  <a:gd name="connsiteX7-527" fmla="*/ 1549147 w 1569454"/>
                  <a:gd name="connsiteY7-528" fmla="*/ 457311 h 472612"/>
                  <a:gd name="connsiteX0-529" fmla="*/ 164115 w 1570310"/>
                  <a:gd name="connsiteY0-530" fmla="*/ 454135 h 459389"/>
                  <a:gd name="connsiteX1-531" fmla="*/ 13304 w 1570310"/>
                  <a:gd name="connsiteY1-532" fmla="*/ 410479 h 459389"/>
                  <a:gd name="connsiteX2-533" fmla="*/ 42671 w 1570310"/>
                  <a:gd name="connsiteY2-534" fmla="*/ 267605 h 459389"/>
                  <a:gd name="connsiteX3-535" fmla="*/ 323659 w 1570310"/>
                  <a:gd name="connsiteY3-536" fmla="*/ 73929 h 459389"/>
                  <a:gd name="connsiteX4-537" fmla="*/ 756253 w 1570310"/>
                  <a:gd name="connsiteY4-538" fmla="*/ 111 h 459389"/>
                  <a:gd name="connsiteX5-539" fmla="*/ 1222976 w 1570310"/>
                  <a:gd name="connsiteY5-540" fmla="*/ 64404 h 459389"/>
                  <a:gd name="connsiteX6-541" fmla="*/ 1519840 w 1570310"/>
                  <a:gd name="connsiteY6-542" fmla="*/ 304116 h 459389"/>
                  <a:gd name="connsiteX7-543" fmla="*/ 1550003 w 1570310"/>
                  <a:gd name="connsiteY7-544" fmla="*/ 457311 h 459389"/>
                  <a:gd name="connsiteX0-545" fmla="*/ 159010 w 1569968"/>
                  <a:gd name="connsiteY0-546" fmla="*/ 473185 h 477105"/>
                  <a:gd name="connsiteX1-547" fmla="*/ 12962 w 1569968"/>
                  <a:gd name="connsiteY1-548" fmla="*/ 410479 h 477105"/>
                  <a:gd name="connsiteX2-549" fmla="*/ 42329 w 1569968"/>
                  <a:gd name="connsiteY2-550" fmla="*/ 267605 h 477105"/>
                  <a:gd name="connsiteX3-551" fmla="*/ 323317 w 1569968"/>
                  <a:gd name="connsiteY3-552" fmla="*/ 73929 h 477105"/>
                  <a:gd name="connsiteX4-553" fmla="*/ 755911 w 1569968"/>
                  <a:gd name="connsiteY4-554" fmla="*/ 111 h 477105"/>
                  <a:gd name="connsiteX5-555" fmla="*/ 1222634 w 1569968"/>
                  <a:gd name="connsiteY5-556" fmla="*/ 64404 h 477105"/>
                  <a:gd name="connsiteX6-557" fmla="*/ 1519498 w 1569968"/>
                  <a:gd name="connsiteY6-558" fmla="*/ 304116 h 477105"/>
                  <a:gd name="connsiteX7-559" fmla="*/ 1549661 w 1569968"/>
                  <a:gd name="connsiteY7-560" fmla="*/ 457311 h 477105"/>
                  <a:gd name="connsiteX0-561" fmla="*/ 159010 w 1569968"/>
                  <a:gd name="connsiteY0-562" fmla="*/ 473185 h 473185"/>
                  <a:gd name="connsiteX1-563" fmla="*/ 12962 w 1569968"/>
                  <a:gd name="connsiteY1-564" fmla="*/ 410479 h 473185"/>
                  <a:gd name="connsiteX2-565" fmla="*/ 42329 w 1569968"/>
                  <a:gd name="connsiteY2-566" fmla="*/ 267605 h 473185"/>
                  <a:gd name="connsiteX3-567" fmla="*/ 323317 w 1569968"/>
                  <a:gd name="connsiteY3-568" fmla="*/ 73929 h 473185"/>
                  <a:gd name="connsiteX4-569" fmla="*/ 755911 w 1569968"/>
                  <a:gd name="connsiteY4-570" fmla="*/ 111 h 473185"/>
                  <a:gd name="connsiteX5-571" fmla="*/ 1222634 w 1569968"/>
                  <a:gd name="connsiteY5-572" fmla="*/ 64404 h 473185"/>
                  <a:gd name="connsiteX6-573" fmla="*/ 1519498 w 1569968"/>
                  <a:gd name="connsiteY6-574" fmla="*/ 304116 h 473185"/>
                  <a:gd name="connsiteX7-575" fmla="*/ 1549661 w 1569968"/>
                  <a:gd name="connsiteY7-576" fmla="*/ 457311 h 473185"/>
                  <a:gd name="connsiteX0-577" fmla="*/ 132422 w 1543380"/>
                  <a:gd name="connsiteY0-578" fmla="*/ 473185 h 473185"/>
                  <a:gd name="connsiteX1-579" fmla="*/ 45905 w 1543380"/>
                  <a:gd name="connsiteY1-580" fmla="*/ 358091 h 473185"/>
                  <a:gd name="connsiteX2-581" fmla="*/ 15741 w 1543380"/>
                  <a:gd name="connsiteY2-582" fmla="*/ 267605 h 473185"/>
                  <a:gd name="connsiteX3-583" fmla="*/ 296729 w 1543380"/>
                  <a:gd name="connsiteY3-584" fmla="*/ 73929 h 473185"/>
                  <a:gd name="connsiteX4-585" fmla="*/ 729323 w 1543380"/>
                  <a:gd name="connsiteY4-586" fmla="*/ 111 h 473185"/>
                  <a:gd name="connsiteX5-587" fmla="*/ 1196046 w 1543380"/>
                  <a:gd name="connsiteY5-588" fmla="*/ 64404 h 473185"/>
                  <a:gd name="connsiteX6-589" fmla="*/ 1492910 w 1543380"/>
                  <a:gd name="connsiteY6-590" fmla="*/ 304116 h 473185"/>
                  <a:gd name="connsiteX7-591" fmla="*/ 1523073 w 1543380"/>
                  <a:gd name="connsiteY7-592" fmla="*/ 457311 h 473185"/>
                  <a:gd name="connsiteX0-593" fmla="*/ 96588 w 1507546"/>
                  <a:gd name="connsiteY0-594" fmla="*/ 473185 h 473185"/>
                  <a:gd name="connsiteX1-595" fmla="*/ 10071 w 1507546"/>
                  <a:gd name="connsiteY1-596" fmla="*/ 358091 h 473185"/>
                  <a:gd name="connsiteX2-597" fmla="*/ 29913 w 1507546"/>
                  <a:gd name="connsiteY2-598" fmla="*/ 169974 h 473185"/>
                  <a:gd name="connsiteX3-599" fmla="*/ 260895 w 1507546"/>
                  <a:gd name="connsiteY3-600" fmla="*/ 73929 h 473185"/>
                  <a:gd name="connsiteX4-601" fmla="*/ 693489 w 1507546"/>
                  <a:gd name="connsiteY4-602" fmla="*/ 111 h 473185"/>
                  <a:gd name="connsiteX5-603" fmla="*/ 1160212 w 1507546"/>
                  <a:gd name="connsiteY5-604" fmla="*/ 64404 h 473185"/>
                  <a:gd name="connsiteX6-605" fmla="*/ 1457076 w 1507546"/>
                  <a:gd name="connsiteY6-606" fmla="*/ 304116 h 473185"/>
                  <a:gd name="connsiteX7-607" fmla="*/ 1487239 w 1507546"/>
                  <a:gd name="connsiteY7-608" fmla="*/ 457311 h 473185"/>
                  <a:gd name="connsiteX0-609" fmla="*/ 99695 w 1510653"/>
                  <a:gd name="connsiteY0-610" fmla="*/ 473185 h 473185"/>
                  <a:gd name="connsiteX1-611" fmla="*/ 8416 w 1510653"/>
                  <a:gd name="connsiteY1-612" fmla="*/ 343804 h 473185"/>
                  <a:gd name="connsiteX2-613" fmla="*/ 33020 w 1510653"/>
                  <a:gd name="connsiteY2-614" fmla="*/ 169974 h 473185"/>
                  <a:gd name="connsiteX3-615" fmla="*/ 264002 w 1510653"/>
                  <a:gd name="connsiteY3-616" fmla="*/ 73929 h 473185"/>
                  <a:gd name="connsiteX4-617" fmla="*/ 696596 w 1510653"/>
                  <a:gd name="connsiteY4-618" fmla="*/ 111 h 473185"/>
                  <a:gd name="connsiteX5-619" fmla="*/ 1163319 w 1510653"/>
                  <a:gd name="connsiteY5-620" fmla="*/ 64404 h 473185"/>
                  <a:gd name="connsiteX6-621" fmla="*/ 1460183 w 1510653"/>
                  <a:gd name="connsiteY6-622" fmla="*/ 304116 h 473185"/>
                  <a:gd name="connsiteX7-623" fmla="*/ 1490346 w 1510653"/>
                  <a:gd name="connsiteY7-624" fmla="*/ 457311 h 473185"/>
                  <a:gd name="connsiteX0-625" fmla="*/ 116899 w 1527857"/>
                  <a:gd name="connsiteY0-626" fmla="*/ 473185 h 473185"/>
                  <a:gd name="connsiteX1-627" fmla="*/ 25620 w 1527857"/>
                  <a:gd name="connsiteY1-628" fmla="*/ 343804 h 473185"/>
                  <a:gd name="connsiteX2-629" fmla="*/ 21649 w 1527857"/>
                  <a:gd name="connsiteY2-630" fmla="*/ 143781 h 473185"/>
                  <a:gd name="connsiteX3-631" fmla="*/ 281206 w 1527857"/>
                  <a:gd name="connsiteY3-632" fmla="*/ 73929 h 473185"/>
                  <a:gd name="connsiteX4-633" fmla="*/ 713800 w 1527857"/>
                  <a:gd name="connsiteY4-634" fmla="*/ 111 h 473185"/>
                  <a:gd name="connsiteX5-635" fmla="*/ 1180523 w 1527857"/>
                  <a:gd name="connsiteY5-636" fmla="*/ 64404 h 473185"/>
                  <a:gd name="connsiteX6-637" fmla="*/ 1477387 w 1527857"/>
                  <a:gd name="connsiteY6-638" fmla="*/ 304116 h 473185"/>
                  <a:gd name="connsiteX7-639" fmla="*/ 1507550 w 1527857"/>
                  <a:gd name="connsiteY7-640" fmla="*/ 457311 h 473185"/>
                  <a:gd name="connsiteX0-641" fmla="*/ 107273 w 1518231"/>
                  <a:gd name="connsiteY0-642" fmla="*/ 473185 h 473185"/>
                  <a:gd name="connsiteX1-643" fmla="*/ 15994 w 1518231"/>
                  <a:gd name="connsiteY1-644" fmla="*/ 343804 h 473185"/>
                  <a:gd name="connsiteX2-645" fmla="*/ 26310 w 1518231"/>
                  <a:gd name="connsiteY2-646" fmla="*/ 174738 h 473185"/>
                  <a:gd name="connsiteX3-647" fmla="*/ 271580 w 1518231"/>
                  <a:gd name="connsiteY3-648" fmla="*/ 73929 h 473185"/>
                  <a:gd name="connsiteX4-649" fmla="*/ 704174 w 1518231"/>
                  <a:gd name="connsiteY4-650" fmla="*/ 111 h 473185"/>
                  <a:gd name="connsiteX5-651" fmla="*/ 1170897 w 1518231"/>
                  <a:gd name="connsiteY5-652" fmla="*/ 64404 h 473185"/>
                  <a:gd name="connsiteX6-653" fmla="*/ 1467761 w 1518231"/>
                  <a:gd name="connsiteY6-654" fmla="*/ 304116 h 473185"/>
                  <a:gd name="connsiteX7-655" fmla="*/ 1497924 w 1518231"/>
                  <a:gd name="connsiteY7-656" fmla="*/ 457311 h 473185"/>
                  <a:gd name="connsiteX0-657" fmla="*/ 105845 w 1516803"/>
                  <a:gd name="connsiteY0-658" fmla="*/ 473185 h 473185"/>
                  <a:gd name="connsiteX1-659" fmla="*/ 14566 w 1516803"/>
                  <a:gd name="connsiteY1-660" fmla="*/ 343804 h 473185"/>
                  <a:gd name="connsiteX2-661" fmla="*/ 27263 w 1516803"/>
                  <a:gd name="connsiteY2-662" fmla="*/ 162831 h 473185"/>
                  <a:gd name="connsiteX3-663" fmla="*/ 270152 w 1516803"/>
                  <a:gd name="connsiteY3-664" fmla="*/ 73929 h 473185"/>
                  <a:gd name="connsiteX4-665" fmla="*/ 702746 w 1516803"/>
                  <a:gd name="connsiteY4-666" fmla="*/ 111 h 473185"/>
                  <a:gd name="connsiteX5-667" fmla="*/ 1169469 w 1516803"/>
                  <a:gd name="connsiteY5-668" fmla="*/ 64404 h 473185"/>
                  <a:gd name="connsiteX6-669" fmla="*/ 1466333 w 1516803"/>
                  <a:gd name="connsiteY6-670" fmla="*/ 304116 h 473185"/>
                  <a:gd name="connsiteX7-671" fmla="*/ 1496496 w 1516803"/>
                  <a:gd name="connsiteY7-672" fmla="*/ 457311 h 473185"/>
                  <a:gd name="connsiteX0-673" fmla="*/ 106932 w 1517890"/>
                  <a:gd name="connsiteY0-674" fmla="*/ 473499 h 473499"/>
                  <a:gd name="connsiteX1-675" fmla="*/ 15653 w 1517890"/>
                  <a:gd name="connsiteY1-676" fmla="*/ 344118 h 473499"/>
                  <a:gd name="connsiteX2-677" fmla="*/ 28350 w 1517890"/>
                  <a:gd name="connsiteY2-678" fmla="*/ 163145 h 473499"/>
                  <a:gd name="connsiteX3-679" fmla="*/ 287907 w 1517890"/>
                  <a:gd name="connsiteY3-680" fmla="*/ 43287 h 473499"/>
                  <a:gd name="connsiteX4-681" fmla="*/ 703833 w 1517890"/>
                  <a:gd name="connsiteY4-682" fmla="*/ 425 h 473499"/>
                  <a:gd name="connsiteX5-683" fmla="*/ 1170556 w 1517890"/>
                  <a:gd name="connsiteY5-684" fmla="*/ 64718 h 473499"/>
                  <a:gd name="connsiteX6-685" fmla="*/ 1467420 w 1517890"/>
                  <a:gd name="connsiteY6-686" fmla="*/ 304430 h 473499"/>
                  <a:gd name="connsiteX7-687" fmla="*/ 1497583 w 1517890"/>
                  <a:gd name="connsiteY7-688" fmla="*/ 457625 h 473499"/>
                  <a:gd name="connsiteX0-689" fmla="*/ 106932 w 1517890"/>
                  <a:gd name="connsiteY0-690" fmla="*/ 475847 h 475847"/>
                  <a:gd name="connsiteX1-691" fmla="*/ 15653 w 1517890"/>
                  <a:gd name="connsiteY1-692" fmla="*/ 346466 h 475847"/>
                  <a:gd name="connsiteX2-693" fmla="*/ 28350 w 1517890"/>
                  <a:gd name="connsiteY2-694" fmla="*/ 165493 h 475847"/>
                  <a:gd name="connsiteX3-695" fmla="*/ 287907 w 1517890"/>
                  <a:gd name="connsiteY3-696" fmla="*/ 45635 h 475847"/>
                  <a:gd name="connsiteX4-697" fmla="*/ 720501 w 1517890"/>
                  <a:gd name="connsiteY4-698" fmla="*/ 391 h 475847"/>
                  <a:gd name="connsiteX5-699" fmla="*/ 1170556 w 1517890"/>
                  <a:gd name="connsiteY5-700" fmla="*/ 67066 h 475847"/>
                  <a:gd name="connsiteX6-701" fmla="*/ 1467420 w 1517890"/>
                  <a:gd name="connsiteY6-702" fmla="*/ 306778 h 475847"/>
                  <a:gd name="connsiteX7-703" fmla="*/ 1497583 w 1517890"/>
                  <a:gd name="connsiteY7-704" fmla="*/ 459973 h 475847"/>
                  <a:gd name="connsiteX0-705" fmla="*/ 106932 w 1518893"/>
                  <a:gd name="connsiteY0-706" fmla="*/ 476187 h 476187"/>
                  <a:gd name="connsiteX1-707" fmla="*/ 15653 w 1518893"/>
                  <a:gd name="connsiteY1-708" fmla="*/ 346806 h 476187"/>
                  <a:gd name="connsiteX2-709" fmla="*/ 28350 w 1518893"/>
                  <a:gd name="connsiteY2-710" fmla="*/ 165833 h 476187"/>
                  <a:gd name="connsiteX3-711" fmla="*/ 287907 w 1518893"/>
                  <a:gd name="connsiteY3-712" fmla="*/ 45975 h 476187"/>
                  <a:gd name="connsiteX4-713" fmla="*/ 720501 w 1518893"/>
                  <a:gd name="connsiteY4-714" fmla="*/ 731 h 476187"/>
                  <a:gd name="connsiteX5-715" fmla="*/ 1149125 w 1518893"/>
                  <a:gd name="connsiteY5-716" fmla="*/ 76931 h 476187"/>
                  <a:gd name="connsiteX6-717" fmla="*/ 1467420 w 1518893"/>
                  <a:gd name="connsiteY6-718" fmla="*/ 307118 h 476187"/>
                  <a:gd name="connsiteX7-719" fmla="*/ 1497583 w 1518893"/>
                  <a:gd name="connsiteY7-720" fmla="*/ 460313 h 476187"/>
                  <a:gd name="connsiteX0-721" fmla="*/ 106932 w 1518893"/>
                  <a:gd name="connsiteY0-722" fmla="*/ 494971 h 494971"/>
                  <a:gd name="connsiteX1-723" fmla="*/ 15653 w 1518893"/>
                  <a:gd name="connsiteY1-724" fmla="*/ 365590 h 494971"/>
                  <a:gd name="connsiteX2-725" fmla="*/ 28350 w 1518893"/>
                  <a:gd name="connsiteY2-726" fmla="*/ 184617 h 494971"/>
                  <a:gd name="connsiteX3-727" fmla="*/ 287907 w 1518893"/>
                  <a:gd name="connsiteY3-728" fmla="*/ 64759 h 494971"/>
                  <a:gd name="connsiteX4-729" fmla="*/ 749076 w 1518893"/>
                  <a:gd name="connsiteY4-730" fmla="*/ 465 h 494971"/>
                  <a:gd name="connsiteX5-731" fmla="*/ 1149125 w 1518893"/>
                  <a:gd name="connsiteY5-732" fmla="*/ 95715 h 494971"/>
                  <a:gd name="connsiteX6-733" fmla="*/ 1467420 w 1518893"/>
                  <a:gd name="connsiteY6-734" fmla="*/ 325902 h 494971"/>
                  <a:gd name="connsiteX7-735" fmla="*/ 1497583 w 1518893"/>
                  <a:gd name="connsiteY7-736" fmla="*/ 479097 h 494971"/>
                  <a:gd name="connsiteX0-737" fmla="*/ 109158 w 1521119"/>
                  <a:gd name="connsiteY0-738" fmla="*/ 497551 h 497551"/>
                  <a:gd name="connsiteX1-739" fmla="*/ 17879 w 1521119"/>
                  <a:gd name="connsiteY1-740" fmla="*/ 368170 h 497551"/>
                  <a:gd name="connsiteX2-741" fmla="*/ 30576 w 1521119"/>
                  <a:gd name="connsiteY2-742" fmla="*/ 187197 h 497551"/>
                  <a:gd name="connsiteX3-743" fmla="*/ 323471 w 1521119"/>
                  <a:gd name="connsiteY3-744" fmla="*/ 38764 h 497551"/>
                  <a:gd name="connsiteX4-745" fmla="*/ 751302 w 1521119"/>
                  <a:gd name="connsiteY4-746" fmla="*/ 3045 h 497551"/>
                  <a:gd name="connsiteX5-747" fmla="*/ 1151351 w 1521119"/>
                  <a:gd name="connsiteY5-748" fmla="*/ 98295 h 497551"/>
                  <a:gd name="connsiteX6-749" fmla="*/ 1469646 w 1521119"/>
                  <a:gd name="connsiteY6-750" fmla="*/ 328482 h 497551"/>
                  <a:gd name="connsiteX7-751" fmla="*/ 1499809 w 1521119"/>
                  <a:gd name="connsiteY7-752" fmla="*/ 481677 h 497551"/>
                  <a:gd name="connsiteX0-753" fmla="*/ 109158 w 1498323"/>
                  <a:gd name="connsiteY0-754" fmla="*/ 497551 h 503109"/>
                  <a:gd name="connsiteX1-755" fmla="*/ 17879 w 1498323"/>
                  <a:gd name="connsiteY1-756" fmla="*/ 368170 h 503109"/>
                  <a:gd name="connsiteX2-757" fmla="*/ 30576 w 1498323"/>
                  <a:gd name="connsiteY2-758" fmla="*/ 187197 h 503109"/>
                  <a:gd name="connsiteX3-759" fmla="*/ 323471 w 1498323"/>
                  <a:gd name="connsiteY3-760" fmla="*/ 38764 h 503109"/>
                  <a:gd name="connsiteX4-761" fmla="*/ 751302 w 1498323"/>
                  <a:gd name="connsiteY4-762" fmla="*/ 3045 h 503109"/>
                  <a:gd name="connsiteX5-763" fmla="*/ 1151351 w 1498323"/>
                  <a:gd name="connsiteY5-764" fmla="*/ 98295 h 503109"/>
                  <a:gd name="connsiteX6-765" fmla="*/ 1469646 w 1498323"/>
                  <a:gd name="connsiteY6-766" fmla="*/ 328482 h 503109"/>
                  <a:gd name="connsiteX7-767" fmla="*/ 1459328 w 1498323"/>
                  <a:gd name="connsiteY7-768" fmla="*/ 503109 h 503109"/>
                  <a:gd name="connsiteX0-769" fmla="*/ 109158 w 1521501"/>
                  <a:gd name="connsiteY0-770" fmla="*/ 497551 h 503109"/>
                  <a:gd name="connsiteX1-771" fmla="*/ 17879 w 1521501"/>
                  <a:gd name="connsiteY1-772" fmla="*/ 368170 h 503109"/>
                  <a:gd name="connsiteX2-773" fmla="*/ 30576 w 1521501"/>
                  <a:gd name="connsiteY2-774" fmla="*/ 187197 h 503109"/>
                  <a:gd name="connsiteX3-775" fmla="*/ 323471 w 1521501"/>
                  <a:gd name="connsiteY3-776" fmla="*/ 38764 h 503109"/>
                  <a:gd name="connsiteX4-777" fmla="*/ 751302 w 1521501"/>
                  <a:gd name="connsiteY4-778" fmla="*/ 3045 h 503109"/>
                  <a:gd name="connsiteX5-779" fmla="*/ 1151351 w 1521501"/>
                  <a:gd name="connsiteY5-780" fmla="*/ 98295 h 503109"/>
                  <a:gd name="connsiteX6-781" fmla="*/ 1469646 w 1521501"/>
                  <a:gd name="connsiteY6-782" fmla="*/ 328482 h 503109"/>
                  <a:gd name="connsiteX7-783" fmla="*/ 1459328 w 1521501"/>
                  <a:gd name="connsiteY7-784" fmla="*/ 503109 h 503109"/>
                  <a:gd name="connsiteX0-785" fmla="*/ 109158 w 1533202"/>
                  <a:gd name="connsiteY0-786" fmla="*/ 497551 h 503109"/>
                  <a:gd name="connsiteX1-787" fmla="*/ 17879 w 1533202"/>
                  <a:gd name="connsiteY1-788" fmla="*/ 368170 h 503109"/>
                  <a:gd name="connsiteX2-789" fmla="*/ 30576 w 1533202"/>
                  <a:gd name="connsiteY2-790" fmla="*/ 187197 h 503109"/>
                  <a:gd name="connsiteX3-791" fmla="*/ 323471 w 1533202"/>
                  <a:gd name="connsiteY3-792" fmla="*/ 38764 h 503109"/>
                  <a:gd name="connsiteX4-793" fmla="*/ 751302 w 1533202"/>
                  <a:gd name="connsiteY4-794" fmla="*/ 3045 h 503109"/>
                  <a:gd name="connsiteX5-795" fmla="*/ 1151351 w 1533202"/>
                  <a:gd name="connsiteY5-796" fmla="*/ 98295 h 503109"/>
                  <a:gd name="connsiteX6-797" fmla="*/ 1493459 w 1533202"/>
                  <a:gd name="connsiteY6-798" fmla="*/ 292763 h 503109"/>
                  <a:gd name="connsiteX7-799" fmla="*/ 1459328 w 1533202"/>
                  <a:gd name="connsiteY7-800" fmla="*/ 503109 h 503109"/>
                  <a:gd name="connsiteX0-801" fmla="*/ 109158 w 1546895"/>
                  <a:gd name="connsiteY0-802" fmla="*/ 497551 h 503109"/>
                  <a:gd name="connsiteX1-803" fmla="*/ 17879 w 1546895"/>
                  <a:gd name="connsiteY1-804" fmla="*/ 368170 h 503109"/>
                  <a:gd name="connsiteX2-805" fmla="*/ 30576 w 1546895"/>
                  <a:gd name="connsiteY2-806" fmla="*/ 187197 h 503109"/>
                  <a:gd name="connsiteX3-807" fmla="*/ 323471 w 1546895"/>
                  <a:gd name="connsiteY3-808" fmla="*/ 38764 h 503109"/>
                  <a:gd name="connsiteX4-809" fmla="*/ 751302 w 1546895"/>
                  <a:gd name="connsiteY4-810" fmla="*/ 3045 h 503109"/>
                  <a:gd name="connsiteX5-811" fmla="*/ 1151351 w 1546895"/>
                  <a:gd name="connsiteY5-812" fmla="*/ 98295 h 503109"/>
                  <a:gd name="connsiteX6-813" fmla="*/ 1493459 w 1546895"/>
                  <a:gd name="connsiteY6-814" fmla="*/ 292763 h 503109"/>
                  <a:gd name="connsiteX7-815" fmla="*/ 1459328 w 1546895"/>
                  <a:gd name="connsiteY7-816" fmla="*/ 503109 h 503109"/>
                  <a:gd name="connsiteX0-817" fmla="*/ 109158 w 1545223"/>
                  <a:gd name="connsiteY0-818" fmla="*/ 497551 h 497551"/>
                  <a:gd name="connsiteX1-819" fmla="*/ 17879 w 1545223"/>
                  <a:gd name="connsiteY1-820" fmla="*/ 368170 h 497551"/>
                  <a:gd name="connsiteX2-821" fmla="*/ 30576 w 1545223"/>
                  <a:gd name="connsiteY2-822" fmla="*/ 187197 h 497551"/>
                  <a:gd name="connsiteX3-823" fmla="*/ 323471 w 1545223"/>
                  <a:gd name="connsiteY3-824" fmla="*/ 38764 h 497551"/>
                  <a:gd name="connsiteX4-825" fmla="*/ 751302 w 1545223"/>
                  <a:gd name="connsiteY4-826" fmla="*/ 3045 h 497551"/>
                  <a:gd name="connsiteX5-827" fmla="*/ 1151351 w 1545223"/>
                  <a:gd name="connsiteY5-828" fmla="*/ 98295 h 497551"/>
                  <a:gd name="connsiteX6-829" fmla="*/ 1493459 w 1545223"/>
                  <a:gd name="connsiteY6-830" fmla="*/ 292763 h 497551"/>
                  <a:gd name="connsiteX7-831" fmla="*/ 1480759 w 1545223"/>
                  <a:gd name="connsiteY7-832" fmla="*/ 484059 h 497551"/>
                  <a:gd name="connsiteX0-833" fmla="*/ 109158 w 1545223"/>
                  <a:gd name="connsiteY0-834" fmla="*/ 497551 h 497551"/>
                  <a:gd name="connsiteX1-835" fmla="*/ 17879 w 1545223"/>
                  <a:gd name="connsiteY1-836" fmla="*/ 368170 h 497551"/>
                  <a:gd name="connsiteX2-837" fmla="*/ 30576 w 1545223"/>
                  <a:gd name="connsiteY2-838" fmla="*/ 187197 h 497551"/>
                  <a:gd name="connsiteX3-839" fmla="*/ 323471 w 1545223"/>
                  <a:gd name="connsiteY3-840" fmla="*/ 38764 h 497551"/>
                  <a:gd name="connsiteX4-841" fmla="*/ 751302 w 1545223"/>
                  <a:gd name="connsiteY4-842" fmla="*/ 3045 h 497551"/>
                  <a:gd name="connsiteX5-843" fmla="*/ 1151351 w 1545223"/>
                  <a:gd name="connsiteY5-844" fmla="*/ 98295 h 497551"/>
                  <a:gd name="connsiteX6-845" fmla="*/ 1493459 w 1545223"/>
                  <a:gd name="connsiteY6-846" fmla="*/ 292763 h 497551"/>
                  <a:gd name="connsiteX7-847" fmla="*/ 1480759 w 1545223"/>
                  <a:gd name="connsiteY7-848" fmla="*/ 488821 h 497551"/>
                  <a:gd name="connsiteX0-849" fmla="*/ 109158 w 1545223"/>
                  <a:gd name="connsiteY0-850" fmla="*/ 497551 h 497551"/>
                  <a:gd name="connsiteX1-851" fmla="*/ 17879 w 1545223"/>
                  <a:gd name="connsiteY1-852" fmla="*/ 368170 h 497551"/>
                  <a:gd name="connsiteX2-853" fmla="*/ 30576 w 1545223"/>
                  <a:gd name="connsiteY2-854" fmla="*/ 187197 h 497551"/>
                  <a:gd name="connsiteX3-855" fmla="*/ 323471 w 1545223"/>
                  <a:gd name="connsiteY3-856" fmla="*/ 38764 h 497551"/>
                  <a:gd name="connsiteX4-857" fmla="*/ 751302 w 1545223"/>
                  <a:gd name="connsiteY4-858" fmla="*/ 3045 h 497551"/>
                  <a:gd name="connsiteX5-859" fmla="*/ 1151351 w 1545223"/>
                  <a:gd name="connsiteY5-860" fmla="*/ 98295 h 497551"/>
                  <a:gd name="connsiteX6-861" fmla="*/ 1493459 w 1545223"/>
                  <a:gd name="connsiteY6-862" fmla="*/ 292763 h 497551"/>
                  <a:gd name="connsiteX7-863" fmla="*/ 1480759 w 1545223"/>
                  <a:gd name="connsiteY7-864" fmla="*/ 488821 h 497551"/>
                  <a:gd name="connsiteX0-865" fmla="*/ 126778 w 1546175"/>
                  <a:gd name="connsiteY0-866" fmla="*/ 488026 h 488821"/>
                  <a:gd name="connsiteX1-867" fmla="*/ 18831 w 1546175"/>
                  <a:gd name="connsiteY1-868" fmla="*/ 368170 h 488821"/>
                  <a:gd name="connsiteX2-869" fmla="*/ 31528 w 1546175"/>
                  <a:gd name="connsiteY2-870" fmla="*/ 187197 h 488821"/>
                  <a:gd name="connsiteX3-871" fmla="*/ 324423 w 1546175"/>
                  <a:gd name="connsiteY3-872" fmla="*/ 38764 h 488821"/>
                  <a:gd name="connsiteX4-873" fmla="*/ 752254 w 1546175"/>
                  <a:gd name="connsiteY4-874" fmla="*/ 3045 h 488821"/>
                  <a:gd name="connsiteX5-875" fmla="*/ 1152303 w 1546175"/>
                  <a:gd name="connsiteY5-876" fmla="*/ 98295 h 488821"/>
                  <a:gd name="connsiteX6-877" fmla="*/ 1494411 w 1546175"/>
                  <a:gd name="connsiteY6-878" fmla="*/ 292763 h 488821"/>
                  <a:gd name="connsiteX7-879" fmla="*/ 1481711 w 1546175"/>
                  <a:gd name="connsiteY7-880" fmla="*/ 488821 h 488821"/>
                  <a:gd name="connsiteX0-881" fmla="*/ 126778 w 1546175"/>
                  <a:gd name="connsiteY0-882" fmla="*/ 488026 h 488821"/>
                  <a:gd name="connsiteX1-883" fmla="*/ 18831 w 1546175"/>
                  <a:gd name="connsiteY1-884" fmla="*/ 368170 h 488821"/>
                  <a:gd name="connsiteX2-885" fmla="*/ 31528 w 1546175"/>
                  <a:gd name="connsiteY2-886" fmla="*/ 187197 h 488821"/>
                  <a:gd name="connsiteX3-887" fmla="*/ 324423 w 1546175"/>
                  <a:gd name="connsiteY3-888" fmla="*/ 38764 h 488821"/>
                  <a:gd name="connsiteX4-889" fmla="*/ 752254 w 1546175"/>
                  <a:gd name="connsiteY4-890" fmla="*/ 3045 h 488821"/>
                  <a:gd name="connsiteX5-891" fmla="*/ 1152303 w 1546175"/>
                  <a:gd name="connsiteY5-892" fmla="*/ 98295 h 488821"/>
                  <a:gd name="connsiteX6-893" fmla="*/ 1494411 w 1546175"/>
                  <a:gd name="connsiteY6-894" fmla="*/ 292763 h 488821"/>
                  <a:gd name="connsiteX7-895" fmla="*/ 1481711 w 1546175"/>
                  <a:gd name="connsiteY7-896" fmla="*/ 488821 h 488821"/>
                  <a:gd name="connsiteX0-897" fmla="*/ 117592 w 1536989"/>
                  <a:gd name="connsiteY0-898" fmla="*/ 488026 h 488821"/>
                  <a:gd name="connsiteX1-899" fmla="*/ 31077 w 1536989"/>
                  <a:gd name="connsiteY1-900" fmla="*/ 391983 h 488821"/>
                  <a:gd name="connsiteX2-901" fmla="*/ 22342 w 1536989"/>
                  <a:gd name="connsiteY2-902" fmla="*/ 187197 h 488821"/>
                  <a:gd name="connsiteX3-903" fmla="*/ 315237 w 1536989"/>
                  <a:gd name="connsiteY3-904" fmla="*/ 38764 h 488821"/>
                  <a:gd name="connsiteX4-905" fmla="*/ 743068 w 1536989"/>
                  <a:gd name="connsiteY4-906" fmla="*/ 3045 h 488821"/>
                  <a:gd name="connsiteX5-907" fmla="*/ 1143117 w 1536989"/>
                  <a:gd name="connsiteY5-908" fmla="*/ 98295 h 488821"/>
                  <a:gd name="connsiteX6-909" fmla="*/ 1485225 w 1536989"/>
                  <a:gd name="connsiteY6-910" fmla="*/ 292763 h 488821"/>
                  <a:gd name="connsiteX7-911" fmla="*/ 1472525 w 1536989"/>
                  <a:gd name="connsiteY7-912" fmla="*/ 488821 h 488821"/>
                  <a:gd name="connsiteX0-913" fmla="*/ 130860 w 1550257"/>
                  <a:gd name="connsiteY0-914" fmla="*/ 487628 h 488423"/>
                  <a:gd name="connsiteX1-915" fmla="*/ 44345 w 1550257"/>
                  <a:gd name="connsiteY1-916" fmla="*/ 391585 h 488423"/>
                  <a:gd name="connsiteX2-917" fmla="*/ 18941 w 1550257"/>
                  <a:gd name="connsiteY2-918" fmla="*/ 160605 h 488423"/>
                  <a:gd name="connsiteX3-919" fmla="*/ 328505 w 1550257"/>
                  <a:gd name="connsiteY3-920" fmla="*/ 38366 h 488423"/>
                  <a:gd name="connsiteX4-921" fmla="*/ 756336 w 1550257"/>
                  <a:gd name="connsiteY4-922" fmla="*/ 2647 h 488423"/>
                  <a:gd name="connsiteX5-923" fmla="*/ 1156385 w 1550257"/>
                  <a:gd name="connsiteY5-924" fmla="*/ 97897 h 488423"/>
                  <a:gd name="connsiteX6-925" fmla="*/ 1498493 w 1550257"/>
                  <a:gd name="connsiteY6-926" fmla="*/ 292365 h 488423"/>
                  <a:gd name="connsiteX7-927" fmla="*/ 1485793 w 1550257"/>
                  <a:gd name="connsiteY7-928" fmla="*/ 488423 h 488423"/>
                  <a:gd name="connsiteX0-929" fmla="*/ 133711 w 1553108"/>
                  <a:gd name="connsiteY0-930" fmla="*/ 487628 h 488423"/>
                  <a:gd name="connsiteX1-931" fmla="*/ 37671 w 1553108"/>
                  <a:gd name="connsiteY1-932" fmla="*/ 401110 h 488423"/>
                  <a:gd name="connsiteX2-933" fmla="*/ 21792 w 1553108"/>
                  <a:gd name="connsiteY2-934" fmla="*/ 160605 h 488423"/>
                  <a:gd name="connsiteX3-935" fmla="*/ 331356 w 1553108"/>
                  <a:gd name="connsiteY3-936" fmla="*/ 38366 h 488423"/>
                  <a:gd name="connsiteX4-937" fmla="*/ 759187 w 1553108"/>
                  <a:gd name="connsiteY4-938" fmla="*/ 2647 h 488423"/>
                  <a:gd name="connsiteX5-939" fmla="*/ 1159236 w 1553108"/>
                  <a:gd name="connsiteY5-940" fmla="*/ 97897 h 488423"/>
                  <a:gd name="connsiteX6-941" fmla="*/ 1501344 w 1553108"/>
                  <a:gd name="connsiteY6-942" fmla="*/ 292365 h 488423"/>
                  <a:gd name="connsiteX7-943" fmla="*/ 1488644 w 1553108"/>
                  <a:gd name="connsiteY7-944" fmla="*/ 488423 h 488423"/>
                  <a:gd name="connsiteX0-945" fmla="*/ 133711 w 1536680"/>
                  <a:gd name="connsiteY0-946" fmla="*/ 487628 h 490804"/>
                  <a:gd name="connsiteX1-947" fmla="*/ 37671 w 1536680"/>
                  <a:gd name="connsiteY1-948" fmla="*/ 401110 h 490804"/>
                  <a:gd name="connsiteX2-949" fmla="*/ 21792 w 1536680"/>
                  <a:gd name="connsiteY2-950" fmla="*/ 160605 h 490804"/>
                  <a:gd name="connsiteX3-951" fmla="*/ 331356 w 1536680"/>
                  <a:gd name="connsiteY3-952" fmla="*/ 38366 h 490804"/>
                  <a:gd name="connsiteX4-953" fmla="*/ 759187 w 1536680"/>
                  <a:gd name="connsiteY4-954" fmla="*/ 2647 h 490804"/>
                  <a:gd name="connsiteX5-955" fmla="*/ 1159236 w 1536680"/>
                  <a:gd name="connsiteY5-956" fmla="*/ 97897 h 490804"/>
                  <a:gd name="connsiteX6-957" fmla="*/ 1501344 w 1536680"/>
                  <a:gd name="connsiteY6-958" fmla="*/ 292365 h 490804"/>
                  <a:gd name="connsiteX7-959" fmla="*/ 1458326 w 1536680"/>
                  <a:gd name="connsiteY7-960" fmla="*/ 490804 h 490804"/>
                  <a:gd name="connsiteX0-961" fmla="*/ 133711 w 1544216"/>
                  <a:gd name="connsiteY0-962" fmla="*/ 487628 h 490804"/>
                  <a:gd name="connsiteX1-963" fmla="*/ 37671 w 1544216"/>
                  <a:gd name="connsiteY1-964" fmla="*/ 401110 h 490804"/>
                  <a:gd name="connsiteX2-965" fmla="*/ 21792 w 1544216"/>
                  <a:gd name="connsiteY2-966" fmla="*/ 160605 h 490804"/>
                  <a:gd name="connsiteX3-967" fmla="*/ 331356 w 1544216"/>
                  <a:gd name="connsiteY3-968" fmla="*/ 38366 h 490804"/>
                  <a:gd name="connsiteX4-969" fmla="*/ 759187 w 1544216"/>
                  <a:gd name="connsiteY4-970" fmla="*/ 2647 h 490804"/>
                  <a:gd name="connsiteX5-971" fmla="*/ 1159236 w 1544216"/>
                  <a:gd name="connsiteY5-972" fmla="*/ 97897 h 490804"/>
                  <a:gd name="connsiteX6-973" fmla="*/ 1501344 w 1544216"/>
                  <a:gd name="connsiteY6-974" fmla="*/ 292365 h 490804"/>
                  <a:gd name="connsiteX7-975" fmla="*/ 1458326 w 1544216"/>
                  <a:gd name="connsiteY7-976" fmla="*/ 490804 h 490804"/>
                  <a:gd name="connsiteX0-977" fmla="*/ 115761 w 1526266"/>
                  <a:gd name="connsiteY0-978" fmla="*/ 487388 h 490564"/>
                  <a:gd name="connsiteX1-979" fmla="*/ 19721 w 1526266"/>
                  <a:gd name="connsiteY1-980" fmla="*/ 400870 h 490564"/>
                  <a:gd name="connsiteX2-981" fmla="*/ 28648 w 1526266"/>
                  <a:gd name="connsiteY2-982" fmla="*/ 141315 h 490564"/>
                  <a:gd name="connsiteX3-983" fmla="*/ 313406 w 1526266"/>
                  <a:gd name="connsiteY3-984" fmla="*/ 38126 h 490564"/>
                  <a:gd name="connsiteX4-985" fmla="*/ 741237 w 1526266"/>
                  <a:gd name="connsiteY4-986" fmla="*/ 2407 h 490564"/>
                  <a:gd name="connsiteX5-987" fmla="*/ 1141286 w 1526266"/>
                  <a:gd name="connsiteY5-988" fmla="*/ 97657 h 490564"/>
                  <a:gd name="connsiteX6-989" fmla="*/ 1483394 w 1526266"/>
                  <a:gd name="connsiteY6-990" fmla="*/ 292125 h 490564"/>
                  <a:gd name="connsiteX7-991" fmla="*/ 1440376 w 1526266"/>
                  <a:gd name="connsiteY7-992" fmla="*/ 490564 h 490564"/>
                  <a:gd name="connsiteX0-993" fmla="*/ 110981 w 1521486"/>
                  <a:gd name="connsiteY0-994" fmla="*/ 487388 h 490564"/>
                  <a:gd name="connsiteX1-995" fmla="*/ 25965 w 1521486"/>
                  <a:gd name="connsiteY1-996" fmla="*/ 396107 h 490564"/>
                  <a:gd name="connsiteX2-997" fmla="*/ 23868 w 1521486"/>
                  <a:gd name="connsiteY2-998" fmla="*/ 141315 h 490564"/>
                  <a:gd name="connsiteX3-999" fmla="*/ 308626 w 1521486"/>
                  <a:gd name="connsiteY3-1000" fmla="*/ 38126 h 490564"/>
                  <a:gd name="connsiteX4-1001" fmla="*/ 736457 w 1521486"/>
                  <a:gd name="connsiteY4-1002" fmla="*/ 2407 h 490564"/>
                  <a:gd name="connsiteX5-1003" fmla="*/ 1136506 w 1521486"/>
                  <a:gd name="connsiteY5-1004" fmla="*/ 97657 h 490564"/>
                  <a:gd name="connsiteX6-1005" fmla="*/ 1478614 w 1521486"/>
                  <a:gd name="connsiteY6-1006" fmla="*/ 292125 h 490564"/>
                  <a:gd name="connsiteX7-1007" fmla="*/ 1435596 w 1521486"/>
                  <a:gd name="connsiteY7-1008" fmla="*/ 490564 h 490564"/>
                  <a:gd name="connsiteX0-1009" fmla="*/ 125378 w 1522103"/>
                  <a:gd name="connsiteY0-1010" fmla="*/ 492151 h 492151"/>
                  <a:gd name="connsiteX1-1011" fmla="*/ 26582 w 1522103"/>
                  <a:gd name="connsiteY1-1012" fmla="*/ 396107 h 492151"/>
                  <a:gd name="connsiteX2-1013" fmla="*/ 24485 w 1522103"/>
                  <a:gd name="connsiteY2-1014" fmla="*/ 141315 h 492151"/>
                  <a:gd name="connsiteX3-1015" fmla="*/ 309243 w 1522103"/>
                  <a:gd name="connsiteY3-1016" fmla="*/ 38126 h 492151"/>
                  <a:gd name="connsiteX4-1017" fmla="*/ 737074 w 1522103"/>
                  <a:gd name="connsiteY4-1018" fmla="*/ 2407 h 492151"/>
                  <a:gd name="connsiteX5-1019" fmla="*/ 1137123 w 1522103"/>
                  <a:gd name="connsiteY5-1020" fmla="*/ 97657 h 492151"/>
                  <a:gd name="connsiteX6-1021" fmla="*/ 1479231 w 1522103"/>
                  <a:gd name="connsiteY6-1022" fmla="*/ 292125 h 492151"/>
                  <a:gd name="connsiteX7-1023" fmla="*/ 1436213 w 1522103"/>
                  <a:gd name="connsiteY7-1024" fmla="*/ 490564 h 492151"/>
                  <a:gd name="connsiteX0-1025" fmla="*/ 125378 w 1522103"/>
                  <a:gd name="connsiteY0-1026" fmla="*/ 492151 h 494199"/>
                  <a:gd name="connsiteX1-1027" fmla="*/ 26582 w 1522103"/>
                  <a:gd name="connsiteY1-1028" fmla="*/ 396107 h 494199"/>
                  <a:gd name="connsiteX2-1029" fmla="*/ 24485 w 1522103"/>
                  <a:gd name="connsiteY2-1030" fmla="*/ 141315 h 494199"/>
                  <a:gd name="connsiteX3-1031" fmla="*/ 309243 w 1522103"/>
                  <a:gd name="connsiteY3-1032" fmla="*/ 38126 h 494199"/>
                  <a:gd name="connsiteX4-1033" fmla="*/ 737074 w 1522103"/>
                  <a:gd name="connsiteY4-1034" fmla="*/ 2407 h 494199"/>
                  <a:gd name="connsiteX5-1035" fmla="*/ 1137123 w 1522103"/>
                  <a:gd name="connsiteY5-1036" fmla="*/ 97657 h 494199"/>
                  <a:gd name="connsiteX6-1037" fmla="*/ 1479231 w 1522103"/>
                  <a:gd name="connsiteY6-1038" fmla="*/ 292125 h 494199"/>
                  <a:gd name="connsiteX7-1039" fmla="*/ 1436213 w 1522103"/>
                  <a:gd name="connsiteY7-1040" fmla="*/ 490564 h 494199"/>
                  <a:gd name="connsiteX0-1041" fmla="*/ 139796 w 1522740"/>
                  <a:gd name="connsiteY0-1042" fmla="*/ 475483 h 490564"/>
                  <a:gd name="connsiteX1-1043" fmla="*/ 27219 w 1522740"/>
                  <a:gd name="connsiteY1-1044" fmla="*/ 396107 h 490564"/>
                  <a:gd name="connsiteX2-1045" fmla="*/ 25122 w 1522740"/>
                  <a:gd name="connsiteY2-1046" fmla="*/ 141315 h 490564"/>
                  <a:gd name="connsiteX3-1047" fmla="*/ 309880 w 1522740"/>
                  <a:gd name="connsiteY3-1048" fmla="*/ 38126 h 490564"/>
                  <a:gd name="connsiteX4-1049" fmla="*/ 737711 w 1522740"/>
                  <a:gd name="connsiteY4-1050" fmla="*/ 2407 h 490564"/>
                  <a:gd name="connsiteX5-1051" fmla="*/ 1137760 w 1522740"/>
                  <a:gd name="connsiteY5-1052" fmla="*/ 97657 h 490564"/>
                  <a:gd name="connsiteX6-1053" fmla="*/ 1479868 w 1522740"/>
                  <a:gd name="connsiteY6-1054" fmla="*/ 292125 h 490564"/>
                  <a:gd name="connsiteX7-1055" fmla="*/ 1436850 w 1522740"/>
                  <a:gd name="connsiteY7-1056" fmla="*/ 490564 h 490564"/>
                  <a:gd name="connsiteX0-1057" fmla="*/ 139796 w 1522740"/>
                  <a:gd name="connsiteY0-1058" fmla="*/ 475483 h 490564"/>
                  <a:gd name="connsiteX1-1059" fmla="*/ 27219 w 1522740"/>
                  <a:gd name="connsiteY1-1060" fmla="*/ 396107 h 490564"/>
                  <a:gd name="connsiteX2-1061" fmla="*/ 25122 w 1522740"/>
                  <a:gd name="connsiteY2-1062" fmla="*/ 141315 h 490564"/>
                  <a:gd name="connsiteX3-1063" fmla="*/ 309880 w 1522740"/>
                  <a:gd name="connsiteY3-1064" fmla="*/ 38126 h 490564"/>
                  <a:gd name="connsiteX4-1065" fmla="*/ 737711 w 1522740"/>
                  <a:gd name="connsiteY4-1066" fmla="*/ 2407 h 490564"/>
                  <a:gd name="connsiteX5-1067" fmla="*/ 1137760 w 1522740"/>
                  <a:gd name="connsiteY5-1068" fmla="*/ 97657 h 490564"/>
                  <a:gd name="connsiteX6-1069" fmla="*/ 1479868 w 1522740"/>
                  <a:gd name="connsiteY6-1070" fmla="*/ 292125 h 490564"/>
                  <a:gd name="connsiteX7-1071" fmla="*/ 1436850 w 1522740"/>
                  <a:gd name="connsiteY7-1072" fmla="*/ 490564 h 490564"/>
                  <a:gd name="connsiteX0-1073" fmla="*/ 144851 w 1527795"/>
                  <a:gd name="connsiteY0-1074" fmla="*/ 475483 h 490564"/>
                  <a:gd name="connsiteX1-1075" fmla="*/ 21250 w 1527795"/>
                  <a:gd name="connsiteY1-1076" fmla="*/ 377057 h 490564"/>
                  <a:gd name="connsiteX2-1077" fmla="*/ 30177 w 1527795"/>
                  <a:gd name="connsiteY2-1078" fmla="*/ 141315 h 490564"/>
                  <a:gd name="connsiteX3-1079" fmla="*/ 314935 w 1527795"/>
                  <a:gd name="connsiteY3-1080" fmla="*/ 38126 h 490564"/>
                  <a:gd name="connsiteX4-1081" fmla="*/ 742766 w 1527795"/>
                  <a:gd name="connsiteY4-1082" fmla="*/ 2407 h 490564"/>
                  <a:gd name="connsiteX5-1083" fmla="*/ 1142815 w 1527795"/>
                  <a:gd name="connsiteY5-1084" fmla="*/ 97657 h 490564"/>
                  <a:gd name="connsiteX6-1085" fmla="*/ 1484923 w 1527795"/>
                  <a:gd name="connsiteY6-1086" fmla="*/ 292125 h 490564"/>
                  <a:gd name="connsiteX7-1087" fmla="*/ 1441905 w 1527795"/>
                  <a:gd name="connsiteY7-1088" fmla="*/ 490564 h 490564"/>
                  <a:gd name="connsiteX0-1089" fmla="*/ 152651 w 1535595"/>
                  <a:gd name="connsiteY0-1090" fmla="*/ 475483 h 490564"/>
                  <a:gd name="connsiteX1-1091" fmla="*/ 15270 w 1535595"/>
                  <a:gd name="connsiteY1-1092" fmla="*/ 367532 h 490564"/>
                  <a:gd name="connsiteX2-1093" fmla="*/ 37977 w 1535595"/>
                  <a:gd name="connsiteY2-1094" fmla="*/ 141315 h 490564"/>
                  <a:gd name="connsiteX3-1095" fmla="*/ 322735 w 1535595"/>
                  <a:gd name="connsiteY3-1096" fmla="*/ 38126 h 490564"/>
                  <a:gd name="connsiteX4-1097" fmla="*/ 750566 w 1535595"/>
                  <a:gd name="connsiteY4-1098" fmla="*/ 2407 h 490564"/>
                  <a:gd name="connsiteX5-1099" fmla="*/ 1150615 w 1535595"/>
                  <a:gd name="connsiteY5-1100" fmla="*/ 97657 h 490564"/>
                  <a:gd name="connsiteX6-1101" fmla="*/ 1492723 w 1535595"/>
                  <a:gd name="connsiteY6-1102" fmla="*/ 292125 h 490564"/>
                  <a:gd name="connsiteX7-1103" fmla="*/ 1449705 w 1535595"/>
                  <a:gd name="connsiteY7-1104" fmla="*/ 490564 h 490564"/>
                  <a:gd name="connsiteX0-1105" fmla="*/ 169503 w 1552447"/>
                  <a:gd name="connsiteY0-1106" fmla="*/ 475539 h 490620"/>
                  <a:gd name="connsiteX1-1107" fmla="*/ 32122 w 1552447"/>
                  <a:gd name="connsiteY1-1108" fmla="*/ 367588 h 490620"/>
                  <a:gd name="connsiteX2-1109" fmla="*/ 27268 w 1552447"/>
                  <a:gd name="connsiteY2-1110" fmla="*/ 146134 h 490620"/>
                  <a:gd name="connsiteX3-1111" fmla="*/ 339587 w 1552447"/>
                  <a:gd name="connsiteY3-1112" fmla="*/ 38182 h 490620"/>
                  <a:gd name="connsiteX4-1113" fmla="*/ 767418 w 1552447"/>
                  <a:gd name="connsiteY4-1114" fmla="*/ 2463 h 490620"/>
                  <a:gd name="connsiteX5-1115" fmla="*/ 1167467 w 1552447"/>
                  <a:gd name="connsiteY5-1116" fmla="*/ 97713 h 490620"/>
                  <a:gd name="connsiteX6-1117" fmla="*/ 1509575 w 1552447"/>
                  <a:gd name="connsiteY6-1118" fmla="*/ 292181 h 490620"/>
                  <a:gd name="connsiteX7-1119" fmla="*/ 1466557 w 1552447"/>
                  <a:gd name="connsiteY7-1120" fmla="*/ 490620 h 490620"/>
                  <a:gd name="connsiteX0-1121" fmla="*/ 169503 w 1552447"/>
                  <a:gd name="connsiteY0-1122" fmla="*/ 479909 h 494990"/>
                  <a:gd name="connsiteX1-1123" fmla="*/ 32122 w 1552447"/>
                  <a:gd name="connsiteY1-1124" fmla="*/ 371958 h 494990"/>
                  <a:gd name="connsiteX2-1125" fmla="*/ 27268 w 1552447"/>
                  <a:gd name="connsiteY2-1126" fmla="*/ 150504 h 494990"/>
                  <a:gd name="connsiteX3-1127" fmla="*/ 339587 w 1552447"/>
                  <a:gd name="connsiteY3-1128" fmla="*/ 23502 h 494990"/>
                  <a:gd name="connsiteX4-1129" fmla="*/ 767418 w 1552447"/>
                  <a:gd name="connsiteY4-1130" fmla="*/ 6833 h 494990"/>
                  <a:gd name="connsiteX5-1131" fmla="*/ 1167467 w 1552447"/>
                  <a:gd name="connsiteY5-1132" fmla="*/ 102083 h 494990"/>
                  <a:gd name="connsiteX6-1133" fmla="*/ 1509575 w 1552447"/>
                  <a:gd name="connsiteY6-1134" fmla="*/ 296551 h 494990"/>
                  <a:gd name="connsiteX7-1135" fmla="*/ 1466557 w 1552447"/>
                  <a:gd name="connsiteY7-1136" fmla="*/ 494990 h 494990"/>
                  <a:gd name="connsiteX0-1137" fmla="*/ 169503 w 1552447"/>
                  <a:gd name="connsiteY0-1138" fmla="*/ 478139 h 493220"/>
                  <a:gd name="connsiteX1-1139" fmla="*/ 32122 w 1552447"/>
                  <a:gd name="connsiteY1-1140" fmla="*/ 370188 h 493220"/>
                  <a:gd name="connsiteX2-1141" fmla="*/ 27268 w 1552447"/>
                  <a:gd name="connsiteY2-1142" fmla="*/ 148734 h 493220"/>
                  <a:gd name="connsiteX3-1143" fmla="*/ 339587 w 1552447"/>
                  <a:gd name="connsiteY3-1144" fmla="*/ 21732 h 493220"/>
                  <a:gd name="connsiteX4-1145" fmla="*/ 806003 w 1552447"/>
                  <a:gd name="connsiteY4-1146" fmla="*/ 7444 h 493220"/>
                  <a:gd name="connsiteX5-1147" fmla="*/ 1167467 w 1552447"/>
                  <a:gd name="connsiteY5-1148" fmla="*/ 100313 h 493220"/>
                  <a:gd name="connsiteX6-1149" fmla="*/ 1509575 w 1552447"/>
                  <a:gd name="connsiteY6-1150" fmla="*/ 294781 h 493220"/>
                  <a:gd name="connsiteX7-1151" fmla="*/ 1466557 w 1552447"/>
                  <a:gd name="connsiteY7-1152" fmla="*/ 493220 h 493220"/>
                  <a:gd name="connsiteX0-1153" fmla="*/ 137476 w 1520420"/>
                  <a:gd name="connsiteY0-1154" fmla="*/ 479254 h 494335"/>
                  <a:gd name="connsiteX1-1155" fmla="*/ 95 w 1520420"/>
                  <a:gd name="connsiteY1-1156" fmla="*/ 371303 h 494335"/>
                  <a:gd name="connsiteX2-1157" fmla="*/ 152341 w 1520420"/>
                  <a:gd name="connsiteY2-1158" fmla="*/ 173662 h 494335"/>
                  <a:gd name="connsiteX3-1159" fmla="*/ 307560 w 1520420"/>
                  <a:gd name="connsiteY3-1160" fmla="*/ 22847 h 494335"/>
                  <a:gd name="connsiteX4-1161" fmla="*/ 773976 w 1520420"/>
                  <a:gd name="connsiteY4-1162" fmla="*/ 8559 h 494335"/>
                  <a:gd name="connsiteX5-1163" fmla="*/ 1135440 w 1520420"/>
                  <a:gd name="connsiteY5-1164" fmla="*/ 101428 h 494335"/>
                  <a:gd name="connsiteX6-1165" fmla="*/ 1477548 w 1520420"/>
                  <a:gd name="connsiteY6-1166" fmla="*/ 295896 h 494335"/>
                  <a:gd name="connsiteX7-1167" fmla="*/ 1434530 w 1520420"/>
                  <a:gd name="connsiteY7-1168" fmla="*/ 494335 h 494335"/>
                  <a:gd name="connsiteX0-1169" fmla="*/ 137475 w 1520419"/>
                  <a:gd name="connsiteY0-1170" fmla="*/ 470804 h 485885"/>
                  <a:gd name="connsiteX1-1171" fmla="*/ 94 w 1520419"/>
                  <a:gd name="connsiteY1-1172" fmla="*/ 362853 h 485885"/>
                  <a:gd name="connsiteX2-1173" fmla="*/ 152340 w 1520419"/>
                  <a:gd name="connsiteY2-1174" fmla="*/ 165212 h 485885"/>
                  <a:gd name="connsiteX3-1175" fmla="*/ 580419 w 1520419"/>
                  <a:gd name="connsiteY3-1176" fmla="*/ 76310 h 485885"/>
                  <a:gd name="connsiteX4-1177" fmla="*/ 773975 w 1520419"/>
                  <a:gd name="connsiteY4-1178" fmla="*/ 109 h 485885"/>
                  <a:gd name="connsiteX5-1179" fmla="*/ 1135439 w 1520419"/>
                  <a:gd name="connsiteY5-1180" fmla="*/ 92978 h 485885"/>
                  <a:gd name="connsiteX6-1181" fmla="*/ 1477547 w 1520419"/>
                  <a:gd name="connsiteY6-1182" fmla="*/ 287446 h 485885"/>
                  <a:gd name="connsiteX7-1183" fmla="*/ 1434529 w 1520419"/>
                  <a:gd name="connsiteY7-1184" fmla="*/ 485885 h 485885"/>
                  <a:gd name="connsiteX0-1185" fmla="*/ 137475 w 1520419"/>
                  <a:gd name="connsiteY0-1186" fmla="*/ 404083 h 419164"/>
                  <a:gd name="connsiteX1-1187" fmla="*/ 94 w 1520419"/>
                  <a:gd name="connsiteY1-1188" fmla="*/ 296132 h 419164"/>
                  <a:gd name="connsiteX2-1189" fmla="*/ 152340 w 1520419"/>
                  <a:gd name="connsiteY2-1190" fmla="*/ 98491 h 419164"/>
                  <a:gd name="connsiteX3-1191" fmla="*/ 580419 w 1520419"/>
                  <a:gd name="connsiteY3-1192" fmla="*/ 9589 h 419164"/>
                  <a:gd name="connsiteX4-1193" fmla="*/ 1135439 w 1520419"/>
                  <a:gd name="connsiteY4-1194" fmla="*/ 26257 h 419164"/>
                  <a:gd name="connsiteX5-1195" fmla="*/ 1477547 w 1520419"/>
                  <a:gd name="connsiteY5-1196" fmla="*/ 220725 h 419164"/>
                  <a:gd name="connsiteX6-1197" fmla="*/ 1434529 w 1520419"/>
                  <a:gd name="connsiteY6-1198" fmla="*/ 419164 h 419164"/>
                  <a:gd name="connsiteX0-1199" fmla="*/ 137475 w 1520419"/>
                  <a:gd name="connsiteY0-1200" fmla="*/ 412607 h 427688"/>
                  <a:gd name="connsiteX1-1201" fmla="*/ 94 w 1520419"/>
                  <a:gd name="connsiteY1-1202" fmla="*/ 304656 h 427688"/>
                  <a:gd name="connsiteX2-1203" fmla="*/ 152340 w 1520419"/>
                  <a:gd name="connsiteY2-1204" fmla="*/ 107015 h 427688"/>
                  <a:gd name="connsiteX3-1205" fmla="*/ 720983 w 1520419"/>
                  <a:gd name="connsiteY3-1206" fmla="*/ 6206 h 427688"/>
                  <a:gd name="connsiteX4-1207" fmla="*/ 1135439 w 1520419"/>
                  <a:gd name="connsiteY4-1208" fmla="*/ 34781 h 427688"/>
                  <a:gd name="connsiteX5-1209" fmla="*/ 1477547 w 1520419"/>
                  <a:gd name="connsiteY5-1210" fmla="*/ 229249 h 427688"/>
                  <a:gd name="connsiteX6-1211" fmla="*/ 1434529 w 1520419"/>
                  <a:gd name="connsiteY6-1212" fmla="*/ 427688 h 427688"/>
                  <a:gd name="connsiteX0-1213" fmla="*/ 137475 w 1520419"/>
                  <a:gd name="connsiteY0-1214" fmla="*/ 407582 h 422663"/>
                  <a:gd name="connsiteX1-1215" fmla="*/ 94 w 1520419"/>
                  <a:gd name="connsiteY1-1216" fmla="*/ 299631 h 422663"/>
                  <a:gd name="connsiteX2-1217" fmla="*/ 152340 w 1520419"/>
                  <a:gd name="connsiteY2-1218" fmla="*/ 101990 h 422663"/>
                  <a:gd name="connsiteX3-1219" fmla="*/ 720983 w 1520419"/>
                  <a:gd name="connsiteY3-1220" fmla="*/ 1181 h 422663"/>
                  <a:gd name="connsiteX4-1221" fmla="*/ 1107876 w 1520419"/>
                  <a:gd name="connsiteY4-1222" fmla="*/ 58331 h 422663"/>
                  <a:gd name="connsiteX5-1223" fmla="*/ 1477547 w 1520419"/>
                  <a:gd name="connsiteY5-1224" fmla="*/ 224224 h 422663"/>
                  <a:gd name="connsiteX6-1225" fmla="*/ 1434529 w 1520419"/>
                  <a:gd name="connsiteY6-1226" fmla="*/ 422663 h 422663"/>
                  <a:gd name="connsiteX0-1227" fmla="*/ 137475 w 1490777"/>
                  <a:gd name="connsiteY0-1228" fmla="*/ 407634 h 422715"/>
                  <a:gd name="connsiteX1-1229" fmla="*/ 94 w 1490777"/>
                  <a:gd name="connsiteY1-1230" fmla="*/ 299683 h 422715"/>
                  <a:gd name="connsiteX2-1231" fmla="*/ 152340 w 1490777"/>
                  <a:gd name="connsiteY2-1232" fmla="*/ 102042 h 422715"/>
                  <a:gd name="connsiteX3-1233" fmla="*/ 720983 w 1490777"/>
                  <a:gd name="connsiteY3-1234" fmla="*/ 1233 h 422715"/>
                  <a:gd name="connsiteX4-1235" fmla="*/ 1107876 w 1490777"/>
                  <a:gd name="connsiteY4-1236" fmla="*/ 58383 h 422715"/>
                  <a:gd name="connsiteX5-1237" fmla="*/ 1400375 w 1490777"/>
                  <a:gd name="connsiteY5-1238" fmla="*/ 233801 h 422715"/>
                  <a:gd name="connsiteX6-1239" fmla="*/ 1434529 w 1490777"/>
                  <a:gd name="connsiteY6-1240" fmla="*/ 422715 h 422715"/>
                  <a:gd name="connsiteX0-1241" fmla="*/ 137475 w 1495408"/>
                  <a:gd name="connsiteY0-1242" fmla="*/ 407634 h 422715"/>
                  <a:gd name="connsiteX1-1243" fmla="*/ 94 w 1495408"/>
                  <a:gd name="connsiteY1-1244" fmla="*/ 299683 h 422715"/>
                  <a:gd name="connsiteX2-1245" fmla="*/ 152340 w 1495408"/>
                  <a:gd name="connsiteY2-1246" fmla="*/ 102042 h 422715"/>
                  <a:gd name="connsiteX3-1247" fmla="*/ 720983 w 1495408"/>
                  <a:gd name="connsiteY3-1248" fmla="*/ 1233 h 422715"/>
                  <a:gd name="connsiteX4-1249" fmla="*/ 1107876 w 1495408"/>
                  <a:gd name="connsiteY4-1250" fmla="*/ 58383 h 422715"/>
                  <a:gd name="connsiteX5-1251" fmla="*/ 1400375 w 1495408"/>
                  <a:gd name="connsiteY5-1252" fmla="*/ 233801 h 422715"/>
                  <a:gd name="connsiteX6-1253" fmla="*/ 1434529 w 1495408"/>
                  <a:gd name="connsiteY6-1254" fmla="*/ 422715 h 422715"/>
                  <a:gd name="connsiteX0-1255" fmla="*/ 137475 w 1495408"/>
                  <a:gd name="connsiteY0-1256" fmla="*/ 407634 h 422715"/>
                  <a:gd name="connsiteX1-1257" fmla="*/ 94 w 1495408"/>
                  <a:gd name="connsiteY1-1258" fmla="*/ 299683 h 422715"/>
                  <a:gd name="connsiteX2-1259" fmla="*/ 152340 w 1495408"/>
                  <a:gd name="connsiteY2-1260" fmla="*/ 102042 h 422715"/>
                  <a:gd name="connsiteX3-1261" fmla="*/ 720983 w 1495408"/>
                  <a:gd name="connsiteY3-1262" fmla="*/ 1233 h 422715"/>
                  <a:gd name="connsiteX4-1263" fmla="*/ 1107876 w 1495408"/>
                  <a:gd name="connsiteY4-1264" fmla="*/ 58383 h 422715"/>
                  <a:gd name="connsiteX5-1265" fmla="*/ 1400375 w 1495408"/>
                  <a:gd name="connsiteY5-1266" fmla="*/ 233801 h 422715"/>
                  <a:gd name="connsiteX6-1267" fmla="*/ 1434529 w 1495408"/>
                  <a:gd name="connsiteY6-1268" fmla="*/ 422715 h 422715"/>
                  <a:gd name="connsiteX0-1269" fmla="*/ 137475 w 1496246"/>
                  <a:gd name="connsiteY0-1270" fmla="*/ 407582 h 422663"/>
                  <a:gd name="connsiteX1-1271" fmla="*/ 94 w 1496246"/>
                  <a:gd name="connsiteY1-1272" fmla="*/ 299631 h 422663"/>
                  <a:gd name="connsiteX2-1273" fmla="*/ 152340 w 1496246"/>
                  <a:gd name="connsiteY2-1274" fmla="*/ 101990 h 422663"/>
                  <a:gd name="connsiteX3-1275" fmla="*/ 720983 w 1496246"/>
                  <a:gd name="connsiteY3-1276" fmla="*/ 1181 h 422663"/>
                  <a:gd name="connsiteX4-1277" fmla="*/ 1107876 w 1496246"/>
                  <a:gd name="connsiteY4-1278" fmla="*/ 58331 h 422663"/>
                  <a:gd name="connsiteX5-1279" fmla="*/ 1403131 w 1496246"/>
                  <a:gd name="connsiteY5-1280" fmla="*/ 224224 h 422663"/>
                  <a:gd name="connsiteX6-1281" fmla="*/ 1434529 w 1496246"/>
                  <a:gd name="connsiteY6-1282" fmla="*/ 422663 h 422663"/>
                  <a:gd name="connsiteX0-1283" fmla="*/ 137475 w 1496246"/>
                  <a:gd name="connsiteY0-1284" fmla="*/ 407582 h 422663"/>
                  <a:gd name="connsiteX1-1285" fmla="*/ 94 w 1496246"/>
                  <a:gd name="connsiteY1-1286" fmla="*/ 299631 h 422663"/>
                  <a:gd name="connsiteX2-1287" fmla="*/ 152340 w 1496246"/>
                  <a:gd name="connsiteY2-1288" fmla="*/ 101990 h 422663"/>
                  <a:gd name="connsiteX3-1289" fmla="*/ 720983 w 1496246"/>
                  <a:gd name="connsiteY3-1290" fmla="*/ 1181 h 422663"/>
                  <a:gd name="connsiteX4-1291" fmla="*/ 1107876 w 1496246"/>
                  <a:gd name="connsiteY4-1292" fmla="*/ 58331 h 422663"/>
                  <a:gd name="connsiteX5-1293" fmla="*/ 1403131 w 1496246"/>
                  <a:gd name="connsiteY5-1294" fmla="*/ 224224 h 422663"/>
                  <a:gd name="connsiteX6-1295" fmla="*/ 1434529 w 1496246"/>
                  <a:gd name="connsiteY6-1296" fmla="*/ 422663 h 422663"/>
                  <a:gd name="connsiteX0-1297" fmla="*/ 137475 w 1494161"/>
                  <a:gd name="connsiteY0-1298" fmla="*/ 407582 h 422663"/>
                  <a:gd name="connsiteX1-1299" fmla="*/ 94 w 1494161"/>
                  <a:gd name="connsiteY1-1300" fmla="*/ 299631 h 422663"/>
                  <a:gd name="connsiteX2-1301" fmla="*/ 152340 w 1494161"/>
                  <a:gd name="connsiteY2-1302" fmla="*/ 101990 h 422663"/>
                  <a:gd name="connsiteX3-1303" fmla="*/ 720983 w 1494161"/>
                  <a:gd name="connsiteY3-1304" fmla="*/ 1181 h 422663"/>
                  <a:gd name="connsiteX4-1305" fmla="*/ 1107876 w 1494161"/>
                  <a:gd name="connsiteY4-1306" fmla="*/ 58331 h 422663"/>
                  <a:gd name="connsiteX5-1307" fmla="*/ 1403131 w 1494161"/>
                  <a:gd name="connsiteY5-1308" fmla="*/ 224224 h 422663"/>
                  <a:gd name="connsiteX6-1309" fmla="*/ 1434529 w 1494161"/>
                  <a:gd name="connsiteY6-1310" fmla="*/ 422663 h 422663"/>
                  <a:gd name="connsiteX0-1311" fmla="*/ 137475 w 1489036"/>
                  <a:gd name="connsiteY0-1312" fmla="*/ 407582 h 422663"/>
                  <a:gd name="connsiteX1-1313" fmla="*/ 94 w 1489036"/>
                  <a:gd name="connsiteY1-1314" fmla="*/ 299631 h 422663"/>
                  <a:gd name="connsiteX2-1315" fmla="*/ 152340 w 1489036"/>
                  <a:gd name="connsiteY2-1316" fmla="*/ 101990 h 422663"/>
                  <a:gd name="connsiteX3-1317" fmla="*/ 720983 w 1489036"/>
                  <a:gd name="connsiteY3-1318" fmla="*/ 1181 h 422663"/>
                  <a:gd name="connsiteX4-1319" fmla="*/ 1107876 w 1489036"/>
                  <a:gd name="connsiteY4-1320" fmla="*/ 58331 h 422663"/>
                  <a:gd name="connsiteX5-1321" fmla="*/ 1403131 w 1489036"/>
                  <a:gd name="connsiteY5-1322" fmla="*/ 224224 h 422663"/>
                  <a:gd name="connsiteX6-1323" fmla="*/ 1434529 w 1489036"/>
                  <a:gd name="connsiteY6-1324" fmla="*/ 422663 h 422663"/>
                  <a:gd name="connsiteX0-1325" fmla="*/ 137475 w 1495541"/>
                  <a:gd name="connsiteY0-1326" fmla="*/ 407582 h 422663"/>
                  <a:gd name="connsiteX1-1327" fmla="*/ 94 w 1495541"/>
                  <a:gd name="connsiteY1-1328" fmla="*/ 299631 h 422663"/>
                  <a:gd name="connsiteX2-1329" fmla="*/ 152340 w 1495541"/>
                  <a:gd name="connsiteY2-1330" fmla="*/ 101990 h 422663"/>
                  <a:gd name="connsiteX3-1331" fmla="*/ 720983 w 1495541"/>
                  <a:gd name="connsiteY3-1332" fmla="*/ 1181 h 422663"/>
                  <a:gd name="connsiteX4-1333" fmla="*/ 1107876 w 1495541"/>
                  <a:gd name="connsiteY4-1334" fmla="*/ 58331 h 422663"/>
                  <a:gd name="connsiteX5-1335" fmla="*/ 1403131 w 1495541"/>
                  <a:gd name="connsiteY5-1336" fmla="*/ 224224 h 422663"/>
                  <a:gd name="connsiteX6-1337" fmla="*/ 1434529 w 1495541"/>
                  <a:gd name="connsiteY6-1338" fmla="*/ 422663 h 422663"/>
                  <a:gd name="connsiteX0-1339" fmla="*/ 137475 w 1499041"/>
                  <a:gd name="connsiteY0-1340" fmla="*/ 407435 h 422516"/>
                  <a:gd name="connsiteX1-1341" fmla="*/ 94 w 1499041"/>
                  <a:gd name="connsiteY1-1342" fmla="*/ 299484 h 422516"/>
                  <a:gd name="connsiteX2-1343" fmla="*/ 152340 w 1499041"/>
                  <a:gd name="connsiteY2-1344" fmla="*/ 101843 h 422516"/>
                  <a:gd name="connsiteX3-1345" fmla="*/ 720983 w 1499041"/>
                  <a:gd name="connsiteY3-1346" fmla="*/ 1034 h 422516"/>
                  <a:gd name="connsiteX4-1347" fmla="*/ 1107876 w 1499041"/>
                  <a:gd name="connsiteY4-1348" fmla="*/ 58184 h 422516"/>
                  <a:gd name="connsiteX5-1349" fmla="*/ 1414156 w 1499041"/>
                  <a:gd name="connsiteY5-1350" fmla="*/ 193121 h 422516"/>
                  <a:gd name="connsiteX6-1351" fmla="*/ 1434529 w 1499041"/>
                  <a:gd name="connsiteY6-1352" fmla="*/ 422516 h 422516"/>
                  <a:gd name="connsiteX0-1353" fmla="*/ 137475 w 1496211"/>
                  <a:gd name="connsiteY0-1354" fmla="*/ 409525 h 424606"/>
                  <a:gd name="connsiteX1-1355" fmla="*/ 94 w 1496211"/>
                  <a:gd name="connsiteY1-1356" fmla="*/ 301574 h 424606"/>
                  <a:gd name="connsiteX2-1357" fmla="*/ 152340 w 1496211"/>
                  <a:gd name="connsiteY2-1358" fmla="*/ 103933 h 424606"/>
                  <a:gd name="connsiteX3-1359" fmla="*/ 720983 w 1496211"/>
                  <a:gd name="connsiteY3-1360" fmla="*/ 3124 h 424606"/>
                  <a:gd name="connsiteX4-1361" fmla="*/ 1099608 w 1496211"/>
                  <a:gd name="connsiteY4-1362" fmla="*/ 41224 h 424606"/>
                  <a:gd name="connsiteX5-1363" fmla="*/ 1414156 w 1496211"/>
                  <a:gd name="connsiteY5-1364" fmla="*/ 195211 h 424606"/>
                  <a:gd name="connsiteX6-1365" fmla="*/ 1434529 w 1496211"/>
                  <a:gd name="connsiteY6-1366" fmla="*/ 424606 h 424606"/>
                  <a:gd name="connsiteX0-1367" fmla="*/ 137475 w 1491405"/>
                  <a:gd name="connsiteY0-1368" fmla="*/ 409488 h 424569"/>
                  <a:gd name="connsiteX1-1369" fmla="*/ 94 w 1491405"/>
                  <a:gd name="connsiteY1-1370" fmla="*/ 301537 h 424569"/>
                  <a:gd name="connsiteX2-1371" fmla="*/ 152340 w 1491405"/>
                  <a:gd name="connsiteY2-1372" fmla="*/ 103896 h 424569"/>
                  <a:gd name="connsiteX3-1373" fmla="*/ 720983 w 1491405"/>
                  <a:gd name="connsiteY3-1374" fmla="*/ 3087 h 424569"/>
                  <a:gd name="connsiteX4-1375" fmla="*/ 1099608 w 1491405"/>
                  <a:gd name="connsiteY4-1376" fmla="*/ 41187 h 424569"/>
                  <a:gd name="connsiteX5-1377" fmla="*/ 1397618 w 1491405"/>
                  <a:gd name="connsiteY5-1378" fmla="*/ 192793 h 424569"/>
                  <a:gd name="connsiteX6-1379" fmla="*/ 1434529 w 1491405"/>
                  <a:gd name="connsiteY6-1380" fmla="*/ 424569 h 424569"/>
                  <a:gd name="connsiteX0-1381" fmla="*/ 137475 w 1497517"/>
                  <a:gd name="connsiteY0-1382" fmla="*/ 409488 h 424569"/>
                  <a:gd name="connsiteX1-1383" fmla="*/ 94 w 1497517"/>
                  <a:gd name="connsiteY1-1384" fmla="*/ 301537 h 424569"/>
                  <a:gd name="connsiteX2-1385" fmla="*/ 152340 w 1497517"/>
                  <a:gd name="connsiteY2-1386" fmla="*/ 103896 h 424569"/>
                  <a:gd name="connsiteX3-1387" fmla="*/ 720983 w 1497517"/>
                  <a:gd name="connsiteY3-1388" fmla="*/ 3087 h 424569"/>
                  <a:gd name="connsiteX4-1389" fmla="*/ 1099608 w 1497517"/>
                  <a:gd name="connsiteY4-1390" fmla="*/ 41187 h 424569"/>
                  <a:gd name="connsiteX5-1391" fmla="*/ 1397618 w 1497517"/>
                  <a:gd name="connsiteY5-1392" fmla="*/ 192793 h 424569"/>
                  <a:gd name="connsiteX6-1393" fmla="*/ 1434529 w 1497517"/>
                  <a:gd name="connsiteY6-1394" fmla="*/ 424569 h 424569"/>
                  <a:gd name="connsiteX0-1395" fmla="*/ 139436 w 1499478"/>
                  <a:gd name="connsiteY0-1396" fmla="*/ 409185 h 424266"/>
                  <a:gd name="connsiteX1-1397" fmla="*/ 2055 w 1499478"/>
                  <a:gd name="connsiteY1-1398" fmla="*/ 301234 h 424266"/>
                  <a:gd name="connsiteX2-1399" fmla="*/ 223204 w 1499478"/>
                  <a:gd name="connsiteY2-1400" fmla="*/ 98830 h 424266"/>
                  <a:gd name="connsiteX3-1401" fmla="*/ 722944 w 1499478"/>
                  <a:gd name="connsiteY3-1402" fmla="*/ 2784 h 424266"/>
                  <a:gd name="connsiteX4-1403" fmla="*/ 1101569 w 1499478"/>
                  <a:gd name="connsiteY4-1404" fmla="*/ 40884 h 424266"/>
                  <a:gd name="connsiteX5-1405" fmla="*/ 1399579 w 1499478"/>
                  <a:gd name="connsiteY5-1406" fmla="*/ 192490 h 424266"/>
                  <a:gd name="connsiteX6-1407" fmla="*/ 1436490 w 1499478"/>
                  <a:gd name="connsiteY6-1408" fmla="*/ 424266 h 424266"/>
                  <a:gd name="connsiteX0-1409" fmla="*/ 90690 w 1450732"/>
                  <a:gd name="connsiteY0-1410" fmla="*/ 409185 h 424266"/>
                  <a:gd name="connsiteX1-1411" fmla="*/ 5676 w 1450732"/>
                  <a:gd name="connsiteY1-1412" fmla="*/ 265515 h 424266"/>
                  <a:gd name="connsiteX2-1413" fmla="*/ 174458 w 1450732"/>
                  <a:gd name="connsiteY2-1414" fmla="*/ 98830 h 424266"/>
                  <a:gd name="connsiteX3-1415" fmla="*/ 674198 w 1450732"/>
                  <a:gd name="connsiteY3-1416" fmla="*/ 2784 h 424266"/>
                  <a:gd name="connsiteX4-1417" fmla="*/ 1052823 w 1450732"/>
                  <a:gd name="connsiteY4-1418" fmla="*/ 40884 h 424266"/>
                  <a:gd name="connsiteX5-1419" fmla="*/ 1350833 w 1450732"/>
                  <a:gd name="connsiteY5-1420" fmla="*/ 192490 h 424266"/>
                  <a:gd name="connsiteX6-1421" fmla="*/ 1387744 w 1450732"/>
                  <a:gd name="connsiteY6-1422" fmla="*/ 424266 h 424266"/>
                  <a:gd name="connsiteX0-1423" fmla="*/ 79632 w 1439674"/>
                  <a:gd name="connsiteY0-1424" fmla="*/ 409185 h 424266"/>
                  <a:gd name="connsiteX1-1425" fmla="*/ 8399 w 1439674"/>
                  <a:gd name="connsiteY1-1426" fmla="*/ 253609 h 424266"/>
                  <a:gd name="connsiteX2-1427" fmla="*/ 163400 w 1439674"/>
                  <a:gd name="connsiteY2-1428" fmla="*/ 98830 h 424266"/>
                  <a:gd name="connsiteX3-1429" fmla="*/ 663140 w 1439674"/>
                  <a:gd name="connsiteY3-1430" fmla="*/ 2784 h 424266"/>
                  <a:gd name="connsiteX4-1431" fmla="*/ 1041765 w 1439674"/>
                  <a:gd name="connsiteY4-1432" fmla="*/ 40884 h 424266"/>
                  <a:gd name="connsiteX5-1433" fmla="*/ 1339775 w 1439674"/>
                  <a:gd name="connsiteY5-1434" fmla="*/ 192490 h 424266"/>
                  <a:gd name="connsiteX6-1435" fmla="*/ 1376686 w 1439674"/>
                  <a:gd name="connsiteY6-1436" fmla="*/ 424266 h 424266"/>
                  <a:gd name="connsiteX0-1437" fmla="*/ 93046 w 1453088"/>
                  <a:gd name="connsiteY0-1438" fmla="*/ 409185 h 424266"/>
                  <a:gd name="connsiteX1-1439" fmla="*/ 5277 w 1453088"/>
                  <a:gd name="connsiteY1-1440" fmla="*/ 255990 h 424266"/>
                  <a:gd name="connsiteX2-1441" fmla="*/ 176814 w 1453088"/>
                  <a:gd name="connsiteY2-1442" fmla="*/ 98830 h 424266"/>
                  <a:gd name="connsiteX3-1443" fmla="*/ 676554 w 1453088"/>
                  <a:gd name="connsiteY3-1444" fmla="*/ 2784 h 424266"/>
                  <a:gd name="connsiteX4-1445" fmla="*/ 1055179 w 1453088"/>
                  <a:gd name="connsiteY4-1446" fmla="*/ 40884 h 424266"/>
                  <a:gd name="connsiteX5-1447" fmla="*/ 1353189 w 1453088"/>
                  <a:gd name="connsiteY5-1448" fmla="*/ 192490 h 424266"/>
                  <a:gd name="connsiteX6-1449" fmla="*/ 1390100 w 1453088"/>
                  <a:gd name="connsiteY6-1450" fmla="*/ 424266 h 424266"/>
                  <a:gd name="connsiteX0-1451" fmla="*/ 95440 w 1455482"/>
                  <a:gd name="connsiteY0-1452" fmla="*/ 409185 h 424266"/>
                  <a:gd name="connsiteX1-1453" fmla="*/ 4915 w 1455482"/>
                  <a:gd name="connsiteY1-1454" fmla="*/ 234559 h 424266"/>
                  <a:gd name="connsiteX2-1455" fmla="*/ 179208 w 1455482"/>
                  <a:gd name="connsiteY2-1456" fmla="*/ 98830 h 424266"/>
                  <a:gd name="connsiteX3-1457" fmla="*/ 678948 w 1455482"/>
                  <a:gd name="connsiteY3-1458" fmla="*/ 2784 h 424266"/>
                  <a:gd name="connsiteX4-1459" fmla="*/ 1057573 w 1455482"/>
                  <a:gd name="connsiteY4-1460" fmla="*/ 40884 h 424266"/>
                  <a:gd name="connsiteX5-1461" fmla="*/ 1355583 w 1455482"/>
                  <a:gd name="connsiteY5-1462" fmla="*/ 192490 h 424266"/>
                  <a:gd name="connsiteX6-1463" fmla="*/ 1392494 w 1455482"/>
                  <a:gd name="connsiteY6-1464" fmla="*/ 424266 h 424266"/>
                  <a:gd name="connsiteX0-1465" fmla="*/ 96933 w 1456975"/>
                  <a:gd name="connsiteY0-1466" fmla="*/ 409185 h 424266"/>
                  <a:gd name="connsiteX1-1467" fmla="*/ 6408 w 1456975"/>
                  <a:gd name="connsiteY1-1468" fmla="*/ 234559 h 424266"/>
                  <a:gd name="connsiteX2-1469" fmla="*/ 202750 w 1456975"/>
                  <a:gd name="connsiteY2-1470" fmla="*/ 98830 h 424266"/>
                  <a:gd name="connsiteX3-1471" fmla="*/ 680441 w 1456975"/>
                  <a:gd name="connsiteY3-1472" fmla="*/ 2784 h 424266"/>
                  <a:gd name="connsiteX4-1473" fmla="*/ 1059066 w 1456975"/>
                  <a:gd name="connsiteY4-1474" fmla="*/ 40884 h 424266"/>
                  <a:gd name="connsiteX5-1475" fmla="*/ 1357076 w 1456975"/>
                  <a:gd name="connsiteY5-1476" fmla="*/ 192490 h 424266"/>
                  <a:gd name="connsiteX6-1477" fmla="*/ 1393987 w 1456975"/>
                  <a:gd name="connsiteY6-1478" fmla="*/ 424266 h 424266"/>
                  <a:gd name="connsiteX0-1479" fmla="*/ 89956 w 1449998"/>
                  <a:gd name="connsiteY0-1480" fmla="*/ 409185 h 424266"/>
                  <a:gd name="connsiteX1-1481" fmla="*/ 7699 w 1449998"/>
                  <a:gd name="connsiteY1-1482" fmla="*/ 246466 h 424266"/>
                  <a:gd name="connsiteX2-1483" fmla="*/ 195773 w 1449998"/>
                  <a:gd name="connsiteY2-1484" fmla="*/ 98830 h 424266"/>
                  <a:gd name="connsiteX3-1485" fmla="*/ 673464 w 1449998"/>
                  <a:gd name="connsiteY3-1486" fmla="*/ 2784 h 424266"/>
                  <a:gd name="connsiteX4-1487" fmla="*/ 1052089 w 1449998"/>
                  <a:gd name="connsiteY4-1488" fmla="*/ 40884 h 424266"/>
                  <a:gd name="connsiteX5-1489" fmla="*/ 1350099 w 1449998"/>
                  <a:gd name="connsiteY5-1490" fmla="*/ 192490 h 424266"/>
                  <a:gd name="connsiteX6-1491" fmla="*/ 1387010 w 1449998"/>
                  <a:gd name="connsiteY6-1492" fmla="*/ 424266 h 4242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9998" h="424266">
                    <a:moveTo>
                      <a:pt x="89956" y="409185"/>
                    </a:moveTo>
                    <a:cubicBezTo>
                      <a:pt x="-2980" y="407863"/>
                      <a:pt x="-9937" y="298192"/>
                      <a:pt x="7699" y="246466"/>
                    </a:cubicBezTo>
                    <a:cubicBezTo>
                      <a:pt x="25335" y="194740"/>
                      <a:pt x="84812" y="139444"/>
                      <a:pt x="195773" y="98830"/>
                    </a:cubicBezTo>
                    <a:cubicBezTo>
                      <a:pt x="306734" y="58216"/>
                      <a:pt x="530745" y="12442"/>
                      <a:pt x="673464" y="2784"/>
                    </a:cubicBezTo>
                    <a:cubicBezTo>
                      <a:pt x="816183" y="-6874"/>
                      <a:pt x="939317" y="9266"/>
                      <a:pt x="1052089" y="40884"/>
                    </a:cubicBezTo>
                    <a:cubicBezTo>
                      <a:pt x="1164861" y="72502"/>
                      <a:pt x="1269473" y="130974"/>
                      <a:pt x="1350099" y="192490"/>
                    </a:cubicBezTo>
                    <a:cubicBezTo>
                      <a:pt x="1430725" y="254006"/>
                      <a:pt x="1508542" y="358385"/>
                      <a:pt x="1387010" y="424266"/>
                    </a:cubicBezTo>
                  </a:path>
                </a:pathLst>
              </a:custGeom>
              <a:noFill/>
              <a:ln w="19050">
                <a:solidFill>
                  <a:schemeClr val="bg1">
                    <a:lumMod val="65000"/>
                  </a:schemeClr>
                </a:solidFill>
                <a:prstDash val="solid"/>
                <a:miter lim="800000"/>
              </a:ln>
              <a:effectLst>
                <a:outerShdw blurRad="63500" dist="50800" dir="18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rgbClr val="FFFFFF"/>
                  </a:solidFill>
                  <a:effectLst/>
                  <a:uLnTx/>
                  <a:uFillTx/>
                  <a:latin typeface="Verdana" panose="020B0604030504040204" pitchFamily="34" charset="0"/>
                  <a:ea typeface="微软雅黑" panose="020B0503020204020204" pitchFamily="34" charset="-122"/>
                  <a:cs typeface="+mn-cs"/>
                </a:endParaRPr>
              </a:p>
            </p:txBody>
          </p:sp>
        </p:grpSp>
        <p:grpSp>
          <p:nvGrpSpPr>
            <p:cNvPr id="35" name="组合 34"/>
            <p:cNvGrpSpPr/>
            <p:nvPr/>
          </p:nvGrpSpPr>
          <p:grpSpPr>
            <a:xfrm rot="0">
              <a:off x="3914771" y="4501447"/>
              <a:ext cx="4326387" cy="681252"/>
              <a:chOff x="2910257" y="4067453"/>
              <a:chExt cx="4326387" cy="681252"/>
            </a:xfrm>
          </p:grpSpPr>
          <p:sp>
            <p:nvSpPr>
              <p:cNvPr id="36" name="AutoShape 5"/>
              <p:cNvSpPr>
                <a:spLocks noChangeArrowheads="1"/>
              </p:cNvSpPr>
              <p:nvPr/>
            </p:nvSpPr>
            <p:spPr bwMode="auto">
              <a:xfrm>
                <a:off x="2910257" y="4067453"/>
                <a:ext cx="4326387" cy="681252"/>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rPr>
                  <a:t>不同人群的体重综合管理</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37" name="椭圆 36"/>
              <p:cNvSpPr/>
              <p:nvPr/>
            </p:nvSpPr>
            <p:spPr>
              <a:xfrm>
                <a:off x="2958194" y="4344894"/>
                <a:ext cx="126368"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39" name="椭圆 38"/>
            <p:cNvSpPr/>
            <p:nvPr/>
          </p:nvSpPr>
          <p:spPr>
            <a:xfrm>
              <a:off x="3923181" y="2364175"/>
              <a:ext cx="146100"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grpSp>
      <p:sp>
        <p:nvSpPr>
          <p:cNvPr id="42" name="AutoShape 5"/>
          <p:cNvSpPr>
            <a:spLocks noChangeArrowheads="1"/>
          </p:cNvSpPr>
          <p:nvPr/>
        </p:nvSpPr>
        <p:spPr bwMode="auto">
          <a:xfrm>
            <a:off x="3788278" y="2078978"/>
            <a:ext cx="4326387" cy="648119"/>
          </a:xfrm>
          <a:prstGeom prst="roundRect">
            <a:avLst/>
          </a:prstGeom>
          <a:gradFill>
            <a:gsLst>
              <a:gs pos="0">
                <a:srgbClr val="001965"/>
              </a:gs>
              <a:gs pos="99000">
                <a:srgbClr val="001965"/>
              </a:gs>
              <a:gs pos="52000">
                <a:srgbClr val="009FDA"/>
              </a:gs>
            </a:gsLst>
            <a:lin ang="3600000" scaled="0"/>
          </a:gradFill>
          <a:ln>
            <a:noFill/>
          </a:ln>
        </p:spPr>
        <p:style>
          <a:lnRef idx="2">
            <a:schemeClr val="accent1"/>
          </a:lnRef>
          <a:fillRef idx="1">
            <a:schemeClr val="lt1"/>
          </a:fillRef>
          <a:effectRef idx="0">
            <a:schemeClr val="accent1"/>
          </a:effectRef>
          <a:fontRef idx="minor">
            <a:schemeClr val="dk1"/>
          </a:fontRef>
        </p:style>
        <p:txBody>
          <a:bodyPr wrap="square" lIns="180000" tIns="108000" rIns="108000" bIns="108000" anchor="ctr">
            <a:spAutoFit/>
          </a:bodyPr>
          <a:lstStyle>
            <a:lvl1pPr marL="9207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buClr>
                <a:srgbClr val="E1B40C"/>
              </a:buClr>
            </a:pPr>
            <a:r>
              <a:rPr lang="zh-CN" altLang="en-US" sz="2400" b="1" dirty="0">
                <a:solidFill>
                  <a:schemeClr val="bg1"/>
                </a:solidFill>
                <a:latin typeface="微软雅黑" panose="020B0503020204020204" pitchFamily="34" charset="-122"/>
                <a:ea typeface="微软雅黑" panose="020B0503020204020204" pitchFamily="34" charset="-122"/>
                <a:sym typeface="+mn-ea"/>
              </a:rPr>
              <a:t>体重的评估指标</a:t>
            </a:r>
            <a:endParaRPr lang="zh-CN" altLang="en-US" sz="24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43" name="椭圆 42"/>
          <p:cNvSpPr/>
          <p:nvPr/>
        </p:nvSpPr>
        <p:spPr>
          <a:xfrm>
            <a:off x="3819979" y="2339724"/>
            <a:ext cx="153895" cy="126368"/>
          </a:xfrm>
          <a:prstGeom prst="ellipse">
            <a:avLst/>
          </a:prstGeom>
          <a:solidFill>
            <a:schemeClr val="bg1"/>
          </a:solidFill>
          <a:ln w="19050">
            <a:solidFill>
              <a:schemeClr val="bg1"/>
            </a:solidFill>
            <a:miter lim="800000"/>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p>
            <a:pPr marL="173990" marR="0" lvl="0" indent="-17399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1" i="0" u="none" strike="noStrike" kern="1200" cap="none" spc="0" normalizeH="0" baseline="0" noProof="0" dirty="0">
              <a:ln>
                <a:noFill/>
              </a:ln>
              <a:solidFill>
                <a:srgbClr val="001965"/>
              </a:solidFill>
              <a:effectLst/>
              <a:uLnTx/>
              <a:uFillTx/>
              <a:latin typeface="Verdana" panose="020B060403050404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08610" y="3556000"/>
            <a:ext cx="6156960" cy="1816100"/>
          </a:xfrm>
          <a:prstGeom prst="rect">
            <a:avLst/>
          </a:prstGeom>
        </p:spPr>
      </p:pic>
      <p:sp>
        <p:nvSpPr>
          <p:cNvPr id="30722" name="标题 1"/>
          <p:cNvSpPr>
            <a:spLocks noGrp="1"/>
          </p:cNvSpPr>
          <p:nvPr>
            <p:ph type="title"/>
          </p:nvPr>
        </p:nvSpPr>
        <p:spPr>
          <a:xfrm>
            <a:off x="422609" y="496702"/>
            <a:ext cx="8509000" cy="520700"/>
          </a:xfrm>
        </p:spPr>
        <p:txBody>
          <a:bodyPr/>
          <a:lstStyle/>
          <a:p>
            <a:r>
              <a:rPr lang="zh-CN" altLang="en-US" sz="3200">
                <a:solidFill>
                  <a:schemeClr val="bg2">
                    <a:lumMod val="75000"/>
                  </a:schemeClr>
                </a:solidFill>
              </a:rPr>
              <a:t>体重指数是评价体重是否正常的常用指标</a:t>
            </a:r>
            <a:endParaRPr lang="zh-CN" altLang="en-US" sz="3200">
              <a:solidFill>
                <a:schemeClr val="bg2">
                  <a:lumMod val="75000"/>
                </a:schemeClr>
              </a:solidFill>
            </a:endParaRPr>
          </a:p>
        </p:txBody>
      </p:sp>
      <p:pic>
        <p:nvPicPr>
          <p:cNvPr id="30725" name="图片 1"/>
          <p:cNvPicPr>
            <a:picLocks noChangeAspect="1"/>
          </p:cNvPicPr>
          <p:nvPr/>
        </p:nvPicPr>
        <p:blipFill>
          <a:blip r:embed="rId2">
            <a:extLst>
              <a:ext uri="{28A0092B-C50C-407E-A947-70E740481C1C}">
                <a14:useLocalDpi xmlns:a14="http://schemas.microsoft.com/office/drawing/2010/main" val="0"/>
              </a:ext>
            </a:extLst>
          </a:blip>
          <a:srcRect l="21638" t="17239" r="26370" b="14352"/>
          <a:stretch>
            <a:fillRect/>
          </a:stretch>
        </p:blipFill>
        <p:spPr bwMode="auto">
          <a:xfrm>
            <a:off x="6093132" y="3270719"/>
            <a:ext cx="2602843" cy="242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00774" y="6472854"/>
            <a:ext cx="4094391" cy="215444"/>
          </a:xfrm>
          <a:prstGeom prst="rect">
            <a:avLst/>
          </a:prstGeom>
        </p:spPr>
        <p:txBody>
          <a:bodyPr wrap="none">
            <a:spAutoFit/>
          </a:bodyPr>
          <a:lstStyle/>
          <a:p>
            <a:pPr>
              <a:defRPr/>
            </a:pPr>
            <a:r>
              <a:rPr lang="zh-CN" altLang="en-US" sz="800" dirty="0">
                <a:solidFill>
                  <a:schemeClr val="tx2">
                    <a:lumMod val="50000"/>
                    <a:lumOff val="50000"/>
                  </a:schemeClr>
                </a:solidFill>
                <a:latin typeface="Verdana" panose="020B0604030504040204" pitchFamily="34" charset="0"/>
                <a:ea typeface="微软雅黑" panose="020B0503020204020204" pitchFamily="34" charset="-122"/>
                <a:cs typeface="Verdana" panose="020B0604030504040204" pitchFamily="34" charset="0"/>
              </a:rPr>
              <a:t>中国</a:t>
            </a:r>
            <a:r>
              <a:rPr lang="en-US" altLang="zh-CN" sz="800" dirty="0">
                <a:solidFill>
                  <a:schemeClr val="tx2">
                    <a:lumMod val="50000"/>
                    <a:lumOff val="50000"/>
                  </a:schemeClr>
                </a:solidFill>
                <a:latin typeface="Verdana" panose="020B0604030504040204" pitchFamily="34" charset="0"/>
              </a:rPr>
              <a:t>2</a:t>
            </a:r>
            <a:r>
              <a:rPr lang="zh-CN" altLang="en-US" sz="800" dirty="0">
                <a:solidFill>
                  <a:schemeClr val="tx2">
                    <a:lumMod val="50000"/>
                    <a:lumOff val="50000"/>
                  </a:schemeClr>
                </a:solidFill>
                <a:latin typeface="Verdana" panose="020B0604030504040204" pitchFamily="34" charset="0"/>
                <a:ea typeface="微软雅黑" panose="020B0503020204020204" pitchFamily="34" charset="-122"/>
              </a:rPr>
              <a:t>型糖尿病合并肥胖综合管理专家共识</a:t>
            </a:r>
            <a:r>
              <a:rPr lang="en-US" altLang="zh-CN" sz="800" dirty="0">
                <a:solidFill>
                  <a:schemeClr val="tx2">
                    <a:lumMod val="50000"/>
                    <a:lumOff val="50000"/>
                  </a:schemeClr>
                </a:solidFill>
                <a:latin typeface="Verdana" panose="020B0604030504040204" pitchFamily="34" charset="0"/>
                <a:ea typeface="微软雅黑" panose="020B0503020204020204" pitchFamily="34" charset="-122"/>
              </a:rPr>
              <a:t>.</a:t>
            </a:r>
            <a:r>
              <a:rPr lang="zh-CN" altLang="en-US" sz="800" dirty="0">
                <a:solidFill>
                  <a:schemeClr val="tx2">
                    <a:lumMod val="50000"/>
                    <a:lumOff val="50000"/>
                  </a:schemeClr>
                </a:solidFill>
                <a:latin typeface="Verdana" panose="020B0604030504040204" pitchFamily="34" charset="0"/>
                <a:ea typeface="微软雅黑" panose="020B0503020204020204" pitchFamily="34" charset="-122"/>
              </a:rPr>
              <a:t>中华糖尿病杂志</a:t>
            </a:r>
            <a:r>
              <a:rPr lang="en-US" altLang="zh-CN" sz="800" dirty="0">
                <a:solidFill>
                  <a:schemeClr val="tx2">
                    <a:lumMod val="50000"/>
                    <a:lumOff val="50000"/>
                  </a:schemeClr>
                </a:solidFill>
                <a:latin typeface="Verdana" panose="020B0604030504040204" pitchFamily="34" charset="0"/>
                <a:ea typeface="微软雅黑" panose="020B0503020204020204" pitchFamily="34" charset="-122"/>
              </a:rPr>
              <a:t>. 2016;8(11):662-6. </a:t>
            </a:r>
            <a:endParaRPr lang="en-GB" altLang="zh-CN" sz="800" dirty="0">
              <a:solidFill>
                <a:schemeClr val="tx2">
                  <a:lumMod val="50000"/>
                  <a:lumOff val="50000"/>
                </a:schemeClr>
              </a:solidFill>
              <a:latin typeface="Verdana" panose="020B0604030504040204" pitchFamily="34" charset="0"/>
            </a:endParaRPr>
          </a:p>
        </p:txBody>
      </p:sp>
      <p:pic>
        <p:nvPicPr>
          <p:cNvPr id="8" name="图片 8" descr="e56101f67ade0d93b080d540133565c3"/>
          <p:cNvPicPr>
            <a:picLocks noChangeAspect="1"/>
          </p:cNvPicPr>
          <p:nvPr/>
        </p:nvPicPr>
        <p:blipFill>
          <a:blip r:embed="rId3"/>
          <a:stretch>
            <a:fillRect/>
          </a:stretch>
        </p:blipFill>
        <p:spPr>
          <a:xfrm>
            <a:off x="2412365" y="1302385"/>
            <a:ext cx="4666615" cy="1968500"/>
          </a:xfrm>
          <a:prstGeom prst="rect">
            <a:avLst/>
          </a:prstGeom>
        </p:spPr>
      </p:pic>
      <p:sp>
        <p:nvSpPr>
          <p:cNvPr id="2" name="文本框 1"/>
          <p:cNvSpPr txBox="1"/>
          <p:nvPr/>
        </p:nvSpPr>
        <p:spPr>
          <a:xfrm>
            <a:off x="634365" y="1778635"/>
            <a:ext cx="1936750" cy="631825"/>
          </a:xfrm>
          <a:prstGeom prst="rect">
            <a:avLst/>
          </a:prstGeom>
          <a:noFill/>
        </p:spPr>
        <p:txBody>
          <a:bodyPr wrap="square" lIns="0" tIns="0" rIns="0" bIns="0" rtlCol="0">
            <a:noAutofit/>
          </a:bodyPr>
          <a:p>
            <a:pPr marL="285750" indent="-285750" hangingPunct="0">
              <a:lnSpc>
                <a:spcPct val="114000"/>
              </a:lnSpc>
              <a:buClr>
                <a:srgbClr val="009FDA"/>
              </a:buClr>
              <a:buFont typeface="Verdana" panose="020B0604030504040204" pitchFamily="34" charset="0"/>
              <a:buChar char="•"/>
            </a:pPr>
            <a:r>
              <a:rPr lang="zh-CN" altLang="en-US" sz="3200" dirty="0" smtClean="0">
                <a:solidFill>
                  <a:schemeClr val="tx2">
                    <a:lumMod val="95000"/>
                    <a:lumOff val="5000"/>
                  </a:schemeClr>
                </a:solidFill>
                <a:latin typeface="Verdana" panose="020B0604030504040204" pitchFamily="34" charset="0"/>
                <a:ea typeface="微软雅黑" panose="020B0503020204020204" pitchFamily="34" charset="-122"/>
              </a:rPr>
              <a:t>体重指数</a:t>
            </a:r>
            <a:endParaRPr lang="zh-CN" altLang="en-US" sz="3200" dirty="0" smtClean="0">
              <a:solidFill>
                <a:schemeClr val="tx2">
                  <a:lumMod val="95000"/>
                  <a:lumOff val="5000"/>
                </a:schemeClr>
              </a:solidFill>
              <a:latin typeface="Verdana" panose="020B060403050404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100" name="文本框 99"/>
          <p:cNvSpPr txBox="1"/>
          <p:nvPr/>
        </p:nvSpPr>
        <p:spPr>
          <a:xfrm>
            <a:off x="661035" y="215900"/>
            <a:ext cx="7822565" cy="368300"/>
          </a:xfrm>
          <a:prstGeom prst="rect">
            <a:avLst/>
          </a:prstGeom>
          <a:noFill/>
          <a:ln w="9525">
            <a:noFill/>
          </a:ln>
        </p:spPr>
        <p:txBody>
          <a:bodyPr wrap="square">
            <a:spAutoFit/>
          </a:bodyPr>
          <a:p>
            <a:pPr indent="0"/>
            <a:r>
              <a:rPr lang="zh-CN" sz="1800" b="0">
                <a:solidFill>
                  <a:srgbClr val="000000"/>
                </a:solidFill>
                <a:ea typeface="宋体" panose="02010600030101010101" pitchFamily="2" charset="-122"/>
              </a:rPr>
              <a:t>表1  6～17 岁儿童青少年性别年龄别 BMI筛查超重与肥胖界值(kg/m 2)</a:t>
            </a:r>
            <a:endParaRPr lang="zh-CN" altLang="en-US" sz="1800" b="0">
              <a:solidFill>
                <a:srgbClr val="000000"/>
              </a:solidFill>
              <a:ea typeface="宋体" panose="02010600030101010101" pitchFamily="2" charset="-122"/>
            </a:endParaRPr>
          </a:p>
        </p:txBody>
      </p:sp>
      <p:pic>
        <p:nvPicPr>
          <p:cNvPr id="5" name="图片 5"/>
          <p:cNvPicPr>
            <a:picLocks noChangeAspect="1"/>
          </p:cNvPicPr>
          <p:nvPr/>
        </p:nvPicPr>
        <p:blipFill>
          <a:blip r:embed="rId1"/>
          <a:stretch>
            <a:fillRect/>
          </a:stretch>
        </p:blipFill>
        <p:spPr>
          <a:xfrm>
            <a:off x="661035" y="584200"/>
            <a:ext cx="7655560" cy="5960110"/>
          </a:xfrm>
          <a:prstGeom prst="rect">
            <a:avLst/>
          </a:prstGeom>
          <a:noFill/>
          <a:ln>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30723" name="TextBox 5"/>
          <p:cNvSpPr txBox="1">
            <a:spLocks noChangeArrowheads="1"/>
          </p:cNvSpPr>
          <p:nvPr/>
        </p:nvSpPr>
        <p:spPr bwMode="auto">
          <a:xfrm>
            <a:off x="1678940" y="3665855"/>
            <a:ext cx="6101715" cy="1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800100" indent="-34290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lvl="1" eaLnBrk="1" hangingPunct="1">
              <a:lnSpc>
                <a:spcPct val="150000"/>
              </a:lnSpc>
              <a:spcBef>
                <a:spcPts val="600"/>
              </a:spcBef>
              <a:spcAft>
                <a:spcPts val="600"/>
              </a:spcAft>
              <a:buClr>
                <a:srgbClr val="001965"/>
              </a:buClr>
              <a:buFont typeface="Wingdings" panose="05000000000000000000" pitchFamily="2" charset="2"/>
              <a:buChar char="ü"/>
            </a:pPr>
            <a:r>
              <a:rPr lang="zh-CN" altLang="en-US" sz="2800" dirty="0">
                <a:latin typeface="+mj-lt"/>
                <a:ea typeface="+mj-ea"/>
              </a:rPr>
              <a:t>中国成人超重和肥胖的判定标准：</a:t>
            </a:r>
            <a:endParaRPr lang="en-US" altLang="zh-CN" sz="2800" dirty="0">
              <a:latin typeface="+mj-lt"/>
              <a:ea typeface="+mj-ea"/>
            </a:endParaRPr>
          </a:p>
          <a:p>
            <a:pPr eaLnBrk="1" hangingPunct="1">
              <a:lnSpc>
                <a:spcPct val="150000"/>
              </a:lnSpc>
              <a:spcBef>
                <a:spcPct val="0"/>
              </a:spcBef>
              <a:spcAft>
                <a:spcPts val="600"/>
              </a:spcAft>
              <a:buClr>
                <a:srgbClr val="001965"/>
              </a:buClr>
              <a:buFontTx/>
              <a:buNone/>
            </a:pPr>
            <a:r>
              <a:rPr lang="en-US" altLang="zh-CN" sz="2800" dirty="0">
                <a:latin typeface="+mj-lt"/>
                <a:ea typeface="+mj-ea"/>
              </a:rPr>
              <a:t>       24.0-27.9</a:t>
            </a:r>
            <a:r>
              <a:rPr lang="zh-CN" altLang="en-US" sz="2800" dirty="0">
                <a:latin typeface="+mj-lt"/>
                <a:ea typeface="+mj-ea"/>
              </a:rPr>
              <a:t>为超重，</a:t>
            </a:r>
            <a:r>
              <a:rPr lang="en-US" altLang="zh-CN" sz="2800" dirty="0">
                <a:latin typeface="+mj-lt"/>
                <a:ea typeface="+mj-ea"/>
              </a:rPr>
              <a:t>≥28</a:t>
            </a:r>
            <a:r>
              <a:rPr lang="zh-CN" altLang="en-US" sz="2800" dirty="0">
                <a:latin typeface="+mj-lt"/>
                <a:ea typeface="+mj-ea"/>
              </a:rPr>
              <a:t>为肥胖</a:t>
            </a:r>
            <a:endParaRPr lang="zh-CN" altLang="en-US" sz="2800" dirty="0">
              <a:latin typeface="+mj-lt"/>
              <a:ea typeface="+mj-ea"/>
            </a:endParaRPr>
          </a:p>
        </p:txBody>
      </p:sp>
      <p:sp>
        <p:nvSpPr>
          <p:cNvPr id="30726" name="TextBox 1"/>
          <p:cNvSpPr txBox="1">
            <a:spLocks noChangeArrowheads="1"/>
          </p:cNvSpPr>
          <p:nvPr/>
        </p:nvSpPr>
        <p:spPr bwMode="auto">
          <a:xfrm>
            <a:off x="2016125" y="1446530"/>
            <a:ext cx="6296025"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eaLnBrk="1" hangingPunct="1">
              <a:lnSpc>
                <a:spcPct val="130000"/>
              </a:lnSpc>
              <a:spcBef>
                <a:spcPct val="0"/>
              </a:spcBef>
              <a:buFontTx/>
              <a:buNone/>
            </a:pPr>
            <a:r>
              <a:rPr lang="en-US" altLang="zh-CN" sz="3200" dirty="0">
                <a:latin typeface="+mj-lt"/>
                <a:ea typeface="+mj-ea"/>
              </a:rPr>
              <a:t>BMI</a:t>
            </a:r>
            <a:r>
              <a:rPr lang="zh-CN" altLang="en-US" sz="3200" dirty="0">
                <a:latin typeface="+mj-lt"/>
                <a:ea typeface="+mj-ea"/>
              </a:rPr>
              <a:t>在</a:t>
            </a:r>
            <a:r>
              <a:rPr lang="en-US" altLang="zh-CN" sz="3200" dirty="0">
                <a:latin typeface="+mj-lt"/>
                <a:ea typeface="+mj-ea"/>
              </a:rPr>
              <a:t>18.5-23.9</a:t>
            </a:r>
            <a:r>
              <a:rPr lang="zh-CN" altLang="en-US" sz="3200" dirty="0">
                <a:latin typeface="+mj-lt"/>
                <a:ea typeface="+mj-ea"/>
              </a:rPr>
              <a:t>之间为正常，</a:t>
            </a:r>
            <a:endParaRPr lang="en-US" altLang="zh-CN" sz="3200" dirty="0">
              <a:latin typeface="+mj-lt"/>
              <a:ea typeface="+mj-ea"/>
            </a:endParaRPr>
          </a:p>
          <a:p>
            <a:pPr eaLnBrk="1" hangingPunct="1">
              <a:lnSpc>
                <a:spcPct val="130000"/>
              </a:lnSpc>
              <a:spcBef>
                <a:spcPct val="0"/>
              </a:spcBef>
              <a:buFontTx/>
              <a:buNone/>
            </a:pPr>
            <a:r>
              <a:rPr lang="en-US" altLang="zh-CN" sz="3200" dirty="0">
                <a:latin typeface="+mj-lt"/>
                <a:ea typeface="+mj-ea"/>
              </a:rPr>
              <a:t>            </a:t>
            </a:r>
            <a:r>
              <a:rPr lang="zh-CN" altLang="en-US" sz="3200" dirty="0">
                <a:latin typeface="+mj-lt"/>
                <a:ea typeface="+mj-ea"/>
              </a:rPr>
              <a:t>＜</a:t>
            </a:r>
            <a:r>
              <a:rPr lang="en-US" altLang="zh-CN" sz="3200" dirty="0">
                <a:latin typeface="+mj-lt"/>
                <a:ea typeface="+mj-ea"/>
              </a:rPr>
              <a:t>18.5</a:t>
            </a:r>
            <a:r>
              <a:rPr lang="zh-CN" altLang="en-US" sz="3200" dirty="0">
                <a:latin typeface="+mj-lt"/>
                <a:ea typeface="+mj-ea"/>
              </a:rPr>
              <a:t>为消瘦</a:t>
            </a:r>
            <a:endParaRPr lang="zh-CN" altLang="en-US" sz="3200" dirty="0">
              <a:latin typeface="+mj-lt"/>
              <a:ea typeface="+mj-ea"/>
            </a:endParaRPr>
          </a:p>
        </p:txBody>
      </p:sp>
      <p:sp>
        <p:nvSpPr>
          <p:cNvPr id="3" name="文本框 2"/>
          <p:cNvSpPr txBox="1"/>
          <p:nvPr/>
        </p:nvSpPr>
        <p:spPr>
          <a:xfrm>
            <a:off x="579120" y="555625"/>
            <a:ext cx="7733030" cy="560705"/>
          </a:xfrm>
          <a:prstGeom prst="rect">
            <a:avLst/>
          </a:prstGeom>
          <a:noFill/>
        </p:spPr>
        <p:txBody>
          <a:bodyPr wrap="square" lIns="0" tIns="0" rIns="0" bIns="0" rtlCol="0" anchor="t">
            <a:spAutoFit/>
          </a:bodyPr>
          <a:p>
            <a:pPr marL="285750" indent="-285750" hangingPunct="0">
              <a:lnSpc>
                <a:spcPct val="114000"/>
              </a:lnSpc>
              <a:buClr>
                <a:srgbClr val="009FDA"/>
              </a:buClr>
              <a:buFont typeface="Verdana" panose="020B0604030504040204" pitchFamily="34" charset="0"/>
              <a:buChar char="•"/>
            </a:pPr>
            <a:r>
              <a:rPr lang="zh-CN" altLang="en-US" sz="3200">
                <a:solidFill>
                  <a:schemeClr val="bg2">
                    <a:lumMod val="75000"/>
                  </a:schemeClr>
                </a:solidFill>
                <a:sym typeface="+mn-ea"/>
              </a:rPr>
              <a:t>成人体重指数参考范围</a:t>
            </a:r>
            <a:endParaRPr lang="zh-CN" altLang="en-US" sz="3200" dirty="0" smtClean="0">
              <a:solidFill>
                <a:schemeClr val="bg2">
                  <a:lumMod val="75000"/>
                </a:schemeClr>
              </a:solidFill>
              <a:latin typeface="Verdana" panose="020B0604030504040204" pitchFamily="34" charset="0"/>
              <a:ea typeface="微软雅黑" panose="020B0503020204020204" pitchFamily="34" charset="-122"/>
              <a:sym typeface="+mn-ea"/>
            </a:endParaRPr>
          </a:p>
        </p:txBody>
      </p:sp>
      <p:grpSp>
        <p:nvGrpSpPr>
          <p:cNvPr id="38918" name="组合 7"/>
          <p:cNvGrpSpPr/>
          <p:nvPr/>
        </p:nvGrpSpPr>
        <p:grpSpPr bwMode="auto">
          <a:xfrm>
            <a:off x="333375" y="1683385"/>
            <a:ext cx="1877695" cy="3226435"/>
            <a:chOff x="684213" y="3360738"/>
            <a:chExt cx="1730375" cy="3213100"/>
          </a:xfrm>
        </p:grpSpPr>
        <p:pic>
          <p:nvPicPr>
            <p:cNvPr id="38919" name="Picture 14" descr="11副本"/>
            <p:cNvPicPr preferRelativeResize="0">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4213" y="3360738"/>
              <a:ext cx="17303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圆角矩形 22"/>
            <p:cNvSpPr/>
            <p:nvPr/>
          </p:nvSpPr>
          <p:spPr>
            <a:xfrm>
              <a:off x="1262343" y="3409304"/>
              <a:ext cx="287058" cy="306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latin typeface="+mj-lt"/>
                <a:ea typeface="+mj-ea"/>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8C991664-7107-43C8-A61F-FB967B2556F8}" type="slidenum">
              <a:rPr lang="zh-CN" altLang="en-US"/>
            </a:fld>
            <a:endParaRPr lang="zh-CN" altLang="en-US"/>
          </a:p>
        </p:txBody>
      </p:sp>
      <p:sp>
        <p:nvSpPr>
          <p:cNvPr id="100" name="文本框 99"/>
          <p:cNvSpPr txBox="1"/>
          <p:nvPr/>
        </p:nvSpPr>
        <p:spPr>
          <a:xfrm>
            <a:off x="661670" y="1656080"/>
            <a:ext cx="7266940" cy="1442085"/>
          </a:xfrm>
          <a:prstGeom prst="rect">
            <a:avLst/>
          </a:prstGeom>
          <a:noFill/>
          <a:ln w="9525">
            <a:noFill/>
          </a:ln>
        </p:spPr>
        <p:txBody>
          <a:bodyPr>
            <a:noAutofit/>
          </a:bodyPr>
          <a:p>
            <a:pPr indent="0"/>
            <a:r>
              <a:rPr lang="zh-CN" sz="2800" b="0">
                <a:ea typeface="宋体" panose="02010600030101010101" pitchFamily="2" charset="-122"/>
              </a:rPr>
              <a:t>65岁以上老年人的体重和BMI不宜过低，在</a:t>
            </a:r>
            <a:r>
              <a:rPr lang="en-US" sz="2800" b="0">
                <a:latin typeface="楷体" panose="02010609060101010101" charset="-122"/>
                <a:ea typeface="宋体" panose="02010600030101010101" pitchFamily="2" charset="-122"/>
              </a:rPr>
              <a:t>20.0kg/m²~26.9kg/m²</a:t>
            </a:r>
            <a:r>
              <a:rPr lang="zh-CN" sz="2800" b="0">
                <a:ea typeface="宋体" panose="02010600030101010101" pitchFamily="2" charset="-122"/>
              </a:rPr>
              <a:t>之间更为适宜。</a:t>
            </a:r>
            <a:endParaRPr lang="zh-CN" altLang="en-US" sz="2800" b="0">
              <a:ea typeface="宋体" panose="02010600030101010101" pitchFamily="2" charset="-122"/>
            </a:endParaRPr>
          </a:p>
        </p:txBody>
      </p:sp>
      <p:sp>
        <p:nvSpPr>
          <p:cNvPr id="3" name="文本框 2"/>
          <p:cNvSpPr txBox="1"/>
          <p:nvPr/>
        </p:nvSpPr>
        <p:spPr>
          <a:xfrm>
            <a:off x="661670" y="3201670"/>
            <a:ext cx="7268210" cy="1383665"/>
          </a:xfrm>
          <a:prstGeom prst="rect">
            <a:avLst/>
          </a:prstGeom>
          <a:noFill/>
          <a:ln w="9525">
            <a:noFill/>
          </a:ln>
        </p:spPr>
        <p:txBody>
          <a:bodyPr wrap="square">
            <a:spAutoFit/>
          </a:bodyPr>
          <a:p>
            <a:pPr indent="0"/>
            <a:r>
              <a:rPr lang="zh-CN" sz="2800" b="0">
                <a:ea typeface="宋体" panose="02010600030101010101" pitchFamily="2" charset="-122"/>
              </a:rPr>
              <a:t>中国高龄老年人（实际年龄大于或等于80岁的人）BMI适宜范围为：22.0kg/m²≤BMI&lt;26.9kg/m²，</a:t>
            </a:r>
            <a:endParaRPr lang="zh-CN" altLang="en-US" sz="2800" b="0">
              <a:ea typeface="宋体" panose="02010600030101010101" pitchFamily="2" charset="-122"/>
            </a:endParaRPr>
          </a:p>
        </p:txBody>
      </p:sp>
      <p:sp>
        <p:nvSpPr>
          <p:cNvPr id="4" name="文本框 3"/>
          <p:cNvSpPr txBox="1"/>
          <p:nvPr/>
        </p:nvSpPr>
        <p:spPr>
          <a:xfrm>
            <a:off x="619125" y="554990"/>
            <a:ext cx="6719570" cy="770890"/>
          </a:xfrm>
          <a:prstGeom prst="rect">
            <a:avLst/>
          </a:prstGeom>
          <a:noFill/>
        </p:spPr>
        <p:txBody>
          <a:bodyPr wrap="square" lIns="0" tIns="0" rIns="0" bIns="0" rtlCol="0">
            <a:spAutoFit/>
          </a:bodyPr>
          <a:p>
            <a:pPr marL="285750" indent="-285750" hangingPunct="0">
              <a:lnSpc>
                <a:spcPct val="114000"/>
              </a:lnSpc>
              <a:buClr>
                <a:srgbClr val="009FDA"/>
              </a:buClr>
              <a:buFont typeface="Verdana" panose="020B0604030504040204" pitchFamily="34" charset="0"/>
              <a:buChar char="•"/>
            </a:pPr>
            <a:r>
              <a:rPr lang="zh-CN" sz="4400" b="1">
                <a:ea typeface="宋体" panose="02010600030101010101" pitchFamily="2" charset="-122"/>
                <a:sym typeface="+mn-ea"/>
              </a:rPr>
              <a:t>老年人体重管理目标</a:t>
            </a:r>
            <a:endParaRPr lang="zh-CN" altLang="en-US" sz="4400" b="1" dirty="0" smtClean="0">
              <a:solidFill>
                <a:srgbClr val="001965"/>
              </a:solidFill>
              <a:latin typeface="Verdana" panose="020B0604030504040204" pitchFamily="34" charset="0"/>
              <a:ea typeface="宋体" panose="02010600030101010101" pitchFamily="2" charset="-122"/>
              <a:sym typeface="+mn-ea"/>
            </a:endParaRPr>
          </a:p>
        </p:txBody>
      </p:sp>
      <p:pic>
        <p:nvPicPr>
          <p:cNvPr id="51209" name="图片 10"/>
          <p:cNvPicPr>
            <a:picLocks noChangeAspect="1" noChangeArrowheads="1"/>
          </p:cNvPicPr>
          <p:nvPr/>
        </p:nvPicPr>
        <p:blipFill>
          <a:blip r:embed="rId1">
            <a:extLst>
              <a:ext uri="{28A0092B-C50C-407E-A947-70E740481C1C}">
                <a14:useLocalDpi xmlns:a14="http://schemas.microsoft.com/office/drawing/2010/main" val="0"/>
              </a:ext>
            </a:extLst>
          </a:blip>
          <a:srcRect l="32594" t="9229" r="28876" b="18967"/>
          <a:stretch>
            <a:fillRect/>
          </a:stretch>
        </p:blipFill>
        <p:spPr bwMode="auto">
          <a:xfrm>
            <a:off x="7402192" y="191512"/>
            <a:ext cx="1284685" cy="1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en-US" altLang="zh-CN">
                <a:solidFill>
                  <a:schemeClr val="tx1"/>
                </a:solidFill>
                <a:effectLst>
                  <a:outerShdw blurRad="38100" dist="19050" dir="2700000" algn="tl" rotWithShape="0">
                    <a:schemeClr val="dk1">
                      <a:alpha val="40000"/>
                    </a:schemeClr>
                  </a:outerShdw>
                </a:effectLst>
                <a:latin typeface="Verdana" panose="020B0604030504040204" pitchFamily="34" charset="0"/>
              </a:rPr>
              <a:t>BMI</a:t>
            </a:r>
            <a:r>
              <a:rPr lang="zh-CN" altLang="en-US">
                <a:solidFill>
                  <a:schemeClr val="tx1"/>
                </a:solidFill>
                <a:effectLst>
                  <a:outerShdw blurRad="38100" dist="19050" dir="2700000" algn="tl" rotWithShape="0">
                    <a:schemeClr val="dk1">
                      <a:alpha val="40000"/>
                    </a:schemeClr>
                  </a:outerShdw>
                </a:effectLst>
                <a:latin typeface="Verdana" panose="020B0604030504040204" pitchFamily="34" charset="0"/>
              </a:rPr>
              <a:t>不能完全准确地评价是否肥胖</a:t>
            </a:r>
            <a:endParaRPr lang="zh-CN" altLang="en-US">
              <a:solidFill>
                <a:schemeClr val="tx1"/>
              </a:solidFill>
              <a:effectLst>
                <a:outerShdw blurRad="38100" dist="19050" dir="2700000" algn="tl" rotWithShape="0">
                  <a:schemeClr val="dk1">
                    <a:alpha val="40000"/>
                  </a:schemeClr>
                </a:outerShdw>
              </a:effectLst>
              <a:latin typeface="Verdana" panose="020B0604030504040204" pitchFamily="34" charset="0"/>
            </a:endParaRPr>
          </a:p>
        </p:txBody>
      </p:sp>
      <p:grpSp>
        <p:nvGrpSpPr>
          <p:cNvPr id="31747" name="Group 3"/>
          <p:cNvGrpSpPr>
            <a:grpSpLocks noChangeAspect="1"/>
          </p:cNvGrpSpPr>
          <p:nvPr/>
        </p:nvGrpSpPr>
        <p:grpSpPr bwMode="auto">
          <a:xfrm>
            <a:off x="1401763" y="1384300"/>
            <a:ext cx="6197600" cy="3600450"/>
            <a:chOff x="0" y="0"/>
            <a:chExt cx="5448498" cy="3165475"/>
          </a:xfrm>
        </p:grpSpPr>
        <p:pic>
          <p:nvPicPr>
            <p:cNvPr id="31749"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29925" y="-447"/>
              <a:ext cx="2620638" cy="31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 y="-447"/>
              <a:ext cx="2615279" cy="31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
          <p:cNvSpPr txBox="1">
            <a:spLocks noChangeArrowheads="1"/>
          </p:cNvSpPr>
          <p:nvPr/>
        </p:nvSpPr>
        <p:spPr bwMode="auto">
          <a:xfrm>
            <a:off x="1401763" y="4984750"/>
            <a:ext cx="6197600"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anose="020B0604020202020204" pitchFamily="34" charset="0"/>
              <a:buChar char="•"/>
              <a:defRPr sz="2000">
                <a:solidFill>
                  <a:srgbClr val="001965"/>
                </a:solidFill>
                <a:latin typeface="Verdana" panose="020B0604030504040204" pitchFamily="34" charset="0"/>
                <a:ea typeface="黑体" panose="02010609060101010101" pitchFamily="49" charset="-122"/>
                <a:cs typeface="Verdana" panose="020B0604030504040204" pitchFamily="34" charset="0"/>
              </a:defRPr>
            </a:lvl1pPr>
            <a:lvl2pPr marL="742950" indent="-285750" eaLnBrk="0" hangingPunct="0">
              <a:spcBef>
                <a:spcPts val="1200"/>
              </a:spcBef>
              <a:buFont typeface="Arial" panose="020B0604020202020204" pitchFamily="34" charset="0"/>
              <a:buChar char="–"/>
              <a:defRPr>
                <a:solidFill>
                  <a:srgbClr val="001965"/>
                </a:solidFill>
                <a:latin typeface="Verdana" panose="020B0604030504040204" pitchFamily="34" charset="0"/>
                <a:ea typeface="黑体" panose="02010609060101010101" pitchFamily="49" charset="-122"/>
                <a:cs typeface="Verdana" panose="020B0604030504040204" pitchFamily="34" charset="0"/>
              </a:defRPr>
            </a:lvl2pPr>
            <a:lvl3pPr marL="1143000" indent="-228600" eaLnBrk="0" hangingPunct="0">
              <a:spcBef>
                <a:spcPts val="1200"/>
              </a:spcBef>
              <a:buFont typeface="Arial" panose="020B0604020202020204" pitchFamily="34" charset="0"/>
              <a:buChar char="•"/>
              <a:defRPr sz="1600">
                <a:solidFill>
                  <a:srgbClr val="001965"/>
                </a:solidFill>
                <a:latin typeface="Verdana" panose="020B0604030504040204" pitchFamily="34" charset="0"/>
                <a:ea typeface="黑体" panose="02010609060101010101" pitchFamily="49" charset="-122"/>
                <a:cs typeface="Verdana" panose="020B0604030504040204" pitchFamily="34" charset="0"/>
              </a:defRPr>
            </a:lvl3pPr>
            <a:lvl4pPr marL="16002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4pPr>
            <a:lvl5pPr marL="2057400" indent="-228600" eaLnBrk="0" hangingPunct="0">
              <a:spcBef>
                <a:spcPts val="1200"/>
              </a:spcBef>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5pPr>
            <a:lvl6pPr marL="25146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6pPr>
            <a:lvl7pPr marL="29718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7pPr>
            <a:lvl8pPr marL="34290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8pPr>
            <a:lvl9pPr marL="3886200" indent="-228600" eaLnBrk="0" fontAlgn="base" hangingPunct="0">
              <a:spcBef>
                <a:spcPts val="1200"/>
              </a:spcBef>
              <a:spcAft>
                <a:spcPct val="0"/>
              </a:spcAft>
              <a:buFont typeface="Arial" panose="020B0604020202020204" pitchFamily="34" charset="0"/>
              <a:buChar char="»"/>
              <a:defRPr sz="1400">
                <a:solidFill>
                  <a:srgbClr val="001965"/>
                </a:solidFill>
                <a:latin typeface="Verdana" panose="020B0604030504040204" pitchFamily="34" charset="0"/>
                <a:ea typeface="黑体" panose="02010609060101010101" pitchFamily="49" charset="-122"/>
                <a:cs typeface="Verdana" panose="020B0604030504040204" pitchFamily="34" charset="0"/>
              </a:defRPr>
            </a:lvl9pPr>
          </a:lstStyle>
          <a:p>
            <a:pPr algn="ctr" eaLnBrk="1" hangingPunct="1">
              <a:lnSpc>
                <a:spcPct val="150000"/>
              </a:lnSpc>
              <a:spcBef>
                <a:spcPct val="0"/>
              </a:spcBef>
              <a:buFontTx/>
              <a:buNone/>
            </a:pPr>
            <a:r>
              <a:rPr lang="zh-CN" altLang="en-US" sz="2400" dirty="0">
                <a:latin typeface="+mj-lt"/>
                <a:ea typeface="+mj-ea"/>
              </a:rPr>
              <a:t>两个人的体重指数都是</a:t>
            </a:r>
            <a:r>
              <a:rPr lang="en-US" altLang="zh-CN" sz="2400" dirty="0">
                <a:latin typeface="+mj-lt"/>
                <a:ea typeface="+mj-ea"/>
              </a:rPr>
              <a:t>25kg/m</a:t>
            </a:r>
            <a:r>
              <a:rPr lang="en-US" altLang="zh-CN" sz="2400" baseline="30000" dirty="0">
                <a:latin typeface="+mj-lt"/>
                <a:ea typeface="+mj-ea"/>
              </a:rPr>
              <a:t>2</a:t>
            </a:r>
            <a:endParaRPr lang="zh-CN" altLang="en-US" sz="2400" baseline="30000" dirty="0">
              <a:latin typeface="+mj-lt"/>
              <a:ea typeface="+mj-ea"/>
            </a:endParaRPr>
          </a:p>
          <a:p>
            <a:pPr algn="ctr" eaLnBrk="1" hangingPunct="1">
              <a:lnSpc>
                <a:spcPct val="150000"/>
              </a:lnSpc>
              <a:spcBef>
                <a:spcPct val="0"/>
              </a:spcBef>
              <a:buFontTx/>
              <a:buNone/>
            </a:pPr>
            <a:r>
              <a:rPr lang="zh-CN" altLang="en-US" sz="2400" i="1" dirty="0">
                <a:solidFill>
                  <a:srgbClr val="C00000"/>
                </a:solidFill>
                <a:latin typeface="+mj-lt"/>
                <a:ea typeface="+mj-ea"/>
              </a:rPr>
              <a:t>可谁是胖子显而易见！</a:t>
            </a:r>
            <a:endParaRPr lang="en-US" altLang="zh-CN" sz="2400" i="1" dirty="0">
              <a:solidFill>
                <a:srgbClr val="C00000"/>
              </a:solidFill>
              <a:latin typeface="+mj-lt"/>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4.xml><?xml version="1.0" encoding="utf-8"?>
<p:tagLst xmlns:p="http://schemas.openxmlformats.org/presentationml/2006/main">
  <p:tag name="COMMONDATA" val="eyJoZGlkIjoiMDE4ZGFlZWFjMGExZDJmOTQyMWEwYjYwOWI5MmM0NjkifQ=="/>
  <p:tag name="commondata" val="eyJoZGlkIjoiNjA0YzNjNDcyM2Y0ZTFiODRjODljNGEyYWMwZmFkYjIifQ=="/>
</p:tagLst>
</file>

<file path=ppt/theme/theme1.xml><?xml version="1.0" encoding="utf-8"?>
<a:theme xmlns:a="http://schemas.openxmlformats.org/drawingml/2006/main" name="NN_地特_16-9">
  <a:themeElements>
    <a:clrScheme name="自定义 82">
      <a:dk1>
        <a:srgbClr val="001965"/>
      </a:dk1>
      <a:lt1>
        <a:srgbClr val="FFFFFF"/>
      </a:lt1>
      <a:dk2>
        <a:srgbClr val="000000"/>
      </a:dk2>
      <a:lt2>
        <a:srgbClr val="003399"/>
      </a:lt2>
      <a:accent1>
        <a:srgbClr val="009FDA"/>
      </a:accent1>
      <a:accent2>
        <a:srgbClr val="AEA79F"/>
      </a:accent2>
      <a:accent3>
        <a:srgbClr val="26A78E"/>
      </a:accent3>
      <a:accent4>
        <a:srgbClr val="880038"/>
      </a:accent4>
      <a:accent5>
        <a:srgbClr val="F49C00"/>
      </a:accent5>
      <a:accent6>
        <a:srgbClr val="454492"/>
      </a:accent6>
      <a:hlink>
        <a:srgbClr val="F4C805"/>
      </a:hlink>
      <a:folHlink>
        <a:srgbClr val="A9C700"/>
      </a:folHlink>
    </a:clrScheme>
    <a:fontScheme name="Custom 2">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FDA"/>
        </a:solidFill>
        <a:ln w="19050">
          <a:solidFill>
            <a:srgbClr val="001965"/>
          </a:solidFill>
          <a:miter lim="800000"/>
        </a:ln>
      </a:spPr>
      <a:bodyPr rtlCol="0" anchor="ctr"/>
      <a:lstStyle>
        <a:defPPr marL="173990" indent="-173990" algn="ctr" defTabSz="981075" fontAlgn="auto" hangingPunct="0">
          <a:lnSpc>
            <a:spcPct val="114000"/>
          </a:lnSpc>
          <a:spcAft>
            <a:spcPts val="0"/>
          </a:spcAft>
          <a:buClr>
            <a:srgbClr val="00B7FF"/>
          </a:buClr>
          <a:buSzPct val="120000"/>
          <a:defRPr sz="1400" b="1" dirty="0" smtClean="0">
            <a:solidFill>
              <a:srgbClr val="001965"/>
            </a:solidFill>
            <a:latin typeface="Verdana" panose="020B0604030504040204" pitchFamily="34" charset="0"/>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00196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285750" indent="-285750" hangingPunct="0">
          <a:lnSpc>
            <a:spcPct val="114000"/>
          </a:lnSpc>
          <a:buClr>
            <a:srgbClr val="009FDA"/>
          </a:buClr>
          <a:buFont typeface="Verdana" panose="020B0604030504040204" pitchFamily="34" charset="0"/>
          <a:buChar char="•"/>
          <a:defRPr sz="1600" dirty="0" smtClean="0">
            <a:solidFill>
              <a:srgbClr val="001965"/>
            </a:solidFill>
            <a:latin typeface="Verdana" panose="020B0604030504040204" pitchFamily="34" charset="0"/>
            <a:ea typeface="微软雅黑" panose="020B0503020204020204" pitchFamily="34" charset="-122"/>
          </a:defRPr>
        </a:defPPr>
      </a:lstStyle>
    </a:txDef>
  </a:objectDefaults>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c t : c o n t e n t T y p e S c h e m a   c t : _ = " "   m a : _ = " "   m a : c o n t e n t T y p e N a m e = " �ech"   m a : c o n t e n t T y p e I D = " 0 x 0 1 0 1 0 0 3 D 9 3 7 F 3 0 4 2 9 D B 1 4 2 8 A C 0 2 0 2 6 1 8 7 2 0 D B E "   m a : c o n t e n t T y p e V e r s i o n = " 7 "   m a : c o n t e n t T y p e D e s c r i p t i o n = " �e�^�ech0"   m a : c o n t e n t T y p e S c o p e = " "   m a : v e r s i o n I D = " c 0 1 c 6 6 1 7 e c 5 e c e 8 9 8 e b 9 6 c d e b e 8 e 8 5 9 4 "   x m l n s : c t = " h t t p : / / s c h e m a s . m i c r o s o f t . c o m / o f f i c e / 2 0 0 6 / m e t a d a t a / c o n t e n t T y p e "   x m l n s : m a = " h t t p : / / s c h e m a s . m i c r o s o f t . c o m / o f f i c e / 2 0 0 6 / m e t a d a t a / p r o p e r t i e s / m e t a A t t r i b u t e s " >  
 < x s d : s c h e m a   t a r g e t N a m e s p a c e = " h t t p : / / s c h e m a s . m i c r o s o f t . c o m / o f f i c e / 2 0 0 6 / m e t a d a t a / p r o p e r t i e s "   m a : r o o t = " t r u e "   m a : f i e l d s I D = " 9 0 f 1 8 c 5 4 9 f 3 5 e 7 4 8 b 3 0 7 0 6 c c 7 9 8 c a 2 d 3 "   n s 2 : _ = " "   n s 3 : _ = " "   x m l n s : x s d = " h t t p : / / w w w . w 3 . o r g / 2 0 0 1 / X M L S c h e m a "   x m l n s : x s = " h t t p : / / w w w . w 3 . o r g / 2 0 0 1 / X M L S c h e m a "   x m l n s : p = " h t t p : / / s c h e m a s . m i c r o s o f t . c o m / o f f i c e / 2 0 0 6 / m e t a d a t a / p r o p e r t i e s "   x m l n s : n s 2 = " e f b 4 8 2 a 3 - b e a 6 - 4 c 2 4 - b c e f - 9 7 3 f f c 9 b c c c 1 "   x m l n s : n s 3 = " 1 3 d 5 7 0 b e - 0 6 f 6 - 4 4 5 e - 8 e 5 3 - a e 2 1 e a 2 2 2 c e 2 " >  
 < x s d : i m p o r t   n a m e s p a c e = " e f b 4 8 2 a 3 - b e a 6 - 4 c 2 4 - b c e f - 9 7 3 f f c 9 b c c c 1 " / >  
 < x s d : i m p o r t   n a m e s p a c e = " 1 3 d 5 7 0 b e - 0 6 f 6 - 4 4 5 e - 8 e 5 3 - a e 2 1 e a 2 2 2 c e 2 " / >  
 < x s d : e l e m e n t   n a m e = " p r o p e r t i e s " >  
 < x s d : c o m p l e x T y p e >  
 < x s d : s e q u e n c e >  
 < x s d : e l e m e n t   n a m e = " d o c u m e n t M a n a g e m e n t " >  
 < x s d : c o m p l e x T y p e >  
 < x s d : a l l >  
 < x s d : e l e m e n t   r e f = " n s 2 : M e d i a S e r v i c e M e t a d a t a "   m i n O c c u r s = " 0 " / >  
 < x s d : e l e m e n t   r e f = " n s 2 : M e d i a S e r v i c e F a s t M e t a d a t a "   m i n O c c u r s = " 0 " / >  
 < x s d : e l e m e n t   r e f = " n s 2 : M e d i a S e r v i c e D a t e T a k e n "   m i n O c c u r s = " 0 " / >  
 < x s d : e l e m e n t   r e f = " n s 2 : M e d i a S e r v i c e A u t o T a g s "   m i n O c c u r s = " 0 " / >  
 < x s d : e l e m e n t   r e f = " n s 2 : M e d i a S e r v i c e O C R "   m i n O c c u r s = " 0 " / >  
 < x s d : e l e m e n t   r e f = " n s 3 : S h a r e d W i t h U s e r s "   m i n O c c u r s = " 0 " / >  
 < x s d : e l e m e n t   r e f = " n s 3 : S h a r e d W i t h D e t a i l s "   m i n O c c u r s = " 0 " / >  
 < / x s d : a l l >  
 < / x s d : c o m p l e x T y p e >  
 < / x s d : e l e m e n t >  
 < / x s d : s e q u e n c e >  
 < / x s d : c o m p l e x T y p e >  
 < / x s d : e l e m e n t >  
 < / x s d : s c h e m a >  
 < x s d : s c h e m a   t a r g e t N a m e s p a c e = " e f b 4 8 2 a 3 - b e a 6 - 4 c 2 4 - b c e f - 9 7 3 f f c 9 b c c c 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D a t e T a k e n "   m a : i n d e x = " 1 0 "   n i l l a b l e = " t r u e "   m a : d i s p l a y N a m e = " M e d i a S e r v i c e D a t e T a k e n "   m a : h i d d e n = " t r u e "   m a : i n t e r n a l N a m e = " M e d i a S e r v i c e D a t e T a k e n "   m a : r e a d O n l y = " t r u e " >  
 < x s d : s i m p l e T y p e >  
 < x s d : r e s t r i c t i o n   b a s e = " d m s : T e x t " / >  
 < / x s d : s i m p l e T y p e >  
 < / x s d : e l e m e n t >  
 < x s d : e l e m e n t   n a m e = " M e d i a S e r v i c e A u t o T a g s "   m a : i n d e x = " 1 1 "   n i l l a b l e = " t r u e "   m a : d i s p l a y N a m e = " T a g s "   m a : i n t e r n a l N a m e = " M e d i a S e r v i c e A u t o T a g s "   m a : r e a d O n l y = " t r u e " >  
 < x s d : s i m p l e T y p e >  
 < x s d : r e s t r i c t i o n   b a s e = " d m s : T e x t " / >  
 < / x s d : s i m p l e T y p e >  
 < / x s d : e l e m e n t >  
 < x s d : e l e m e n t   n a m e = " M e d i a S e r v i c e O C R "   m a : i n d e x = " 1 2 "   n i l l a b l e = " t r u e "   m a : d i s p l a y N a m e = " E x t r a c t e d   T e x t "   m a : i n t e r n a l N a m e = " M e d i a S e r v i c e O C R "   m a : r e a d O n l y = " t r u e " >  
 < x s d : s i m p l e T y p e >  
 < x s d : r e s t r i c t i o n   b a s e = " d m s : N o t e " >  
 < x s d : m a x L e n g t h   v a l u e = " 2 5 5 " / >  
 < / x s d : r e s t r i c t i o n >  
 < / x s d : s i m p l e T y p e >  
 < / x s d : e l e m e n t >  
 < / x s d : s c h e m a >  
 < x s d : s c h e m a   t a r g e t N a m e s p a c e = " 1 3 d 5 7 0 b e - 0 6 f 6 - 4 4 5 e - 8 e 5 3 - a e 2 1 e a 2 2 2 c e 2 " 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3 "   n i l l a b l e = " t r u e "   m a : d i s p l a y N a m e = " qQ�N�[a�: " 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4 "   n i l l a b l e = " t r u e "   m a : d i s p l a y N a m e = " qQ�N�[a���~�Oo`"   m a : i n t e r n a l N a m e = " S h a r e d W i t h D e t a i l s "   m a : r e a d O n l y = " t r u e " >  
 < x s d : s i m p l e T y p e >  
 < x s d : r e s t r i c t i o n   b a s e = " d m s : N o t e " >  
 < x s d : m a x L e n g t h   v a l u e = " 2 5 5 " / >  
 < / x s d : r e s t r i c t i o n >  
 < / x s d : s i m p l e 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Q�[{|�W" / >  
 < x s d : e l e m e n t   r e f = " d c : t i t l e "   m i n O c c u r s = " 0 "   m a x O c c u r s = " 1 "   m a : i n d e x = " 4 "   m a : d i s p l a y N a m e = " h��" / > 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2.xml>��< ? x m l   v e r s i o n = " 1 . 0 " ? > < p : p r o p e r t i e s   x m l n s : p = " h t t p : / / s c h e m a s . m i c r o s o f t . c o m / o f f i c e / 2 0 0 6 / m e t a d a t a / p r o p e r t i e s "   x m l n s : x s i = " h t t p : / / w w w . w 3 . o r g / 2 0 0 1 / X M L S c h e m a - i n s t a n c e "   x m l n s : p c = " h t t p : / / s c h e m a s . m i c r o s o f t . c o m / o f f i c e / i n f o p a t h / 2 0 0 7 / P a r t n e r C o n t r o l s " > < d o c u m e n t M a n a g e m e n t / > < / p : p r o p e r t i e s > 
</file>

<file path=customXml/item3.xml>��< ? m s o - c o n t e n t T y p e ? > < F o r m T e m p l a t e s   x m l n s = " h t t p : / / s c h e m a s . m i c r o s o f t . c o m / s h a r e p o i n t / v 3 / c o n t e n t t y p e / f o r m s " > < D i s p l a y > D o c u m e n t L i b r a r y F o r m < / D i s p l a y > < E d i t > D o c u m e n t L i b r a r y F o r m < / E d i t > < N e w > D o c u m e n t L i b r a r y F o r m < / N e w > < / F o r m T e m p l a t e s > 
</file>

<file path=customXml/itemProps1.xml><?xml version="1.0" encoding="utf-8"?>
<ds:datastoreItem xmlns:ds="http://schemas.openxmlformats.org/officeDocument/2006/customXml" ds:itemID="{45969984-95D0-473A-86C1-1C5298297FB0}">
  <ds:schemaRefs/>
</ds:datastoreItem>
</file>

<file path=customXml/itemProps2.xml><?xml version="1.0" encoding="utf-8"?>
<ds:datastoreItem xmlns:ds="http://schemas.openxmlformats.org/officeDocument/2006/customXml" ds:itemID="{03967ADD-399A-41E2-8A84-3167DEC0A1BC}">
  <ds:schemaRefs/>
</ds:datastoreItem>
</file>

<file path=customXml/itemProps3.xml><?xml version="1.0" encoding="utf-8"?>
<ds:datastoreItem xmlns:ds="http://schemas.openxmlformats.org/officeDocument/2006/customXml" ds:itemID="{71813D3E-F8F2-4A57-8AC4-2D0104C6DE3A}">
  <ds:schemaRefs/>
</ds:datastoreItem>
</file>

<file path=docProps/app.xml><?xml version="1.0" encoding="utf-8"?>
<Properties xmlns="http://schemas.openxmlformats.org/officeDocument/2006/extended-properties" xmlns:vt="http://schemas.openxmlformats.org/officeDocument/2006/docPropsVTypes">
  <TotalTime>0</TotalTime>
  <Words>1832</Words>
  <Application>WPS 演示</Application>
  <PresentationFormat>全屏显示(4:3)</PresentationFormat>
  <Paragraphs>199</Paragraphs>
  <Slides>24</Slides>
  <Notes>27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24</vt:i4>
      </vt:variant>
    </vt:vector>
  </HeadingPairs>
  <TitlesOfParts>
    <vt:vector size="36" baseType="lpstr">
      <vt:lpstr>Arial</vt:lpstr>
      <vt:lpstr>宋体</vt:lpstr>
      <vt:lpstr>Wingdings</vt:lpstr>
      <vt:lpstr>Verdana</vt:lpstr>
      <vt:lpstr>微软雅黑</vt:lpstr>
      <vt:lpstr>黑体</vt:lpstr>
      <vt:lpstr>Calibri</vt:lpstr>
      <vt:lpstr>楷体</vt:lpstr>
      <vt:lpstr>Arial Unicode MS</vt:lpstr>
      <vt:lpstr>Symbol</vt:lpstr>
      <vt:lpstr>华文楷体</vt:lpstr>
      <vt:lpstr>NN_地特_16-9</vt:lpstr>
      <vt:lpstr>PowerPoint 演示文稿</vt:lpstr>
      <vt:lpstr>PowerPoint 演示文稿</vt:lpstr>
      <vt:lpstr>肥胖人群的苦恼</vt:lpstr>
      <vt:lpstr>本次课程内容介绍</vt:lpstr>
      <vt:lpstr>体重指数是评价体重是否正常的常用指标</vt:lpstr>
      <vt:lpstr>PowerPoint 演示文稿</vt:lpstr>
      <vt:lpstr>PowerPoint 演示文稿</vt:lpstr>
      <vt:lpstr>PowerPoint 演示文稿</vt:lpstr>
      <vt:lpstr>BMI不能完全准确地评价是否肥胖</vt:lpstr>
      <vt:lpstr>腰围是评价体重是否正常的另一重要指标</vt:lpstr>
      <vt:lpstr>腰围超标即为腹型肥胖</vt:lpstr>
      <vt:lpstr>本次课程内容介绍</vt:lpstr>
      <vt:lpstr>体重超标可诱发内分泌及心血管系统疾病1</vt:lpstr>
      <vt:lpstr>腹型肥胖更是危害重重1</vt:lpstr>
      <vt:lpstr>本次课程内容介绍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Ashfield Healthcare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All-cause and cause-specific mortality among users of basal insulins NPH, determir and glargine</dc:title>
  <dc:creator>Liam Gillies</dc:creator>
  <cp:lastModifiedBy>Administrator</cp:lastModifiedBy>
  <cp:revision>1379</cp:revision>
  <dcterms:created xsi:type="dcterms:W3CDTF">2016-04-19T07:57:00Z</dcterms:created>
  <dcterms:modified xsi:type="dcterms:W3CDTF">2024-04-23T16:11:16Z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ContentTypeId">
    <vt:lpwstr>0x0101003D937F30429DB1428AC0202618720DBE</vt:lpwstr>
  </property>
  <property fmtid="{D5CDD505-2E9C-101B-9397-08002B2CF9AE}" pid="4" name="ICV">
    <vt:lpwstr>00D7D1A88E0D4FB69B8FC9163E9D83BB_12</vt:lpwstr>
  </property>
</Properties>
</file>