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handoutMasters/handoutMaster1.xml" ContentType="application/vnd.openxmlformats-officedocument.presentationml.handoutMaster+xml"/>
  <Override PartName="/ppt/media/image10.svg" ContentType="image/svg+xml"/>
  <Override PartName="/ppt/media/image3.svg" ContentType="image/svg+xml"/>
  <Override PartName="/ppt/media/image5.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4" r:id="rId3"/>
    <p:sldMasterId id="2147483666" r:id="rId4"/>
    <p:sldMasterId id="2147483672" r:id="rId5"/>
    <p:sldMasterId id="2147483678" r:id="rId6"/>
    <p:sldMasterId id="2147483684" r:id="rId7"/>
    <p:sldMasterId id="2147483690" r:id="rId8"/>
    <p:sldMasterId id="2147483696" r:id="rId9"/>
    <p:sldMasterId id="2147483702" r:id="rId10"/>
    <p:sldMasterId id="2147483708" r:id="rId11"/>
    <p:sldMasterId id="2147483714" r:id="rId12"/>
    <p:sldMasterId id="2147483720" r:id="rId13"/>
    <p:sldMasterId id="2147483726" r:id="rId14"/>
    <p:sldMasterId id="2147483732" r:id="rId15"/>
    <p:sldMasterId id="2147483738" r:id="rId16"/>
    <p:sldMasterId id="2147483744" r:id="rId17"/>
    <p:sldMasterId id="2147483750" r:id="rId18"/>
  </p:sldMasterIdLst>
  <p:notesMasterIdLst>
    <p:notesMasterId r:id="rId48"/>
  </p:notesMasterIdLst>
  <p:handoutMasterIdLst>
    <p:handoutMasterId r:id="rId49"/>
  </p:handoutMasterIdLst>
  <p:sldIdLst>
    <p:sldId id="257" r:id="rId19"/>
    <p:sldId id="259" r:id="rId20"/>
    <p:sldId id="288" r:id="rId21"/>
    <p:sldId id="263" r:id="rId22"/>
    <p:sldId id="264" r:id="rId23"/>
    <p:sldId id="265" r:id="rId24"/>
    <p:sldId id="267" r:id="rId25"/>
    <p:sldId id="260" r:id="rId26"/>
    <p:sldId id="269" r:id="rId27"/>
    <p:sldId id="341" r:id="rId28"/>
    <p:sldId id="327" r:id="rId29"/>
    <p:sldId id="342" r:id="rId30"/>
    <p:sldId id="343" r:id="rId31"/>
    <p:sldId id="328" r:id="rId32"/>
    <p:sldId id="329" r:id="rId33"/>
    <p:sldId id="262" r:id="rId34"/>
    <p:sldId id="273" r:id="rId35"/>
    <p:sldId id="330" r:id="rId36"/>
    <p:sldId id="331" r:id="rId37"/>
    <p:sldId id="332" r:id="rId38"/>
    <p:sldId id="333" r:id="rId39"/>
    <p:sldId id="334" r:id="rId40"/>
    <p:sldId id="340" r:id="rId41"/>
    <p:sldId id="335" r:id="rId42"/>
    <p:sldId id="336" r:id="rId43"/>
    <p:sldId id="337" r:id="rId44"/>
    <p:sldId id="338" r:id="rId45"/>
    <p:sldId id="318" r:id="rId46"/>
    <p:sldId id="258" r:id="rId47"/>
  </p:sldIdLst>
  <p:sldSz cx="12192000" cy="6858000"/>
  <p:notesSz cx="6858000" cy="9144000"/>
  <p:embeddedFontLst>
    <p:embeddedFont>
      <p:font typeface="汉仪雅酷黑 85W" panose="020B0904020202020204" pitchFamily="34" charset="-122"/>
      <p:bold r:id="rId54"/>
    </p:embeddedFont>
    <p:embeddedFont>
      <p:font typeface="汉仪中黑 简" panose="00020600040101010101" pitchFamily="18" charset="-122"/>
      <p:regular r:id="rId55"/>
    </p:embeddedFont>
    <p:embeddedFont>
      <p:font typeface="微软雅黑" panose="020B0503020204020204" charset="-122"/>
      <p:regular r:id="rId56"/>
    </p:embeddedFont>
    <p:embeddedFont>
      <p:font typeface="等线" panose="02010600030101010101" charset="-122"/>
      <p:regular r:id="rId57"/>
    </p:embeddedFont>
    <p:embeddedFont>
      <p:font typeface="MiSans Medium" panose="00000600000000000000" charset="-122"/>
      <p:regular r:id="rId58"/>
    </p:embeddedFont>
  </p:embeddedFontLst>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5" d="100"/>
          <a:sy n="65" d="100"/>
        </p:scale>
        <p:origin x="1104" y="960"/>
      </p:cViewPr>
      <p:guideLst/>
    </p:cSldViewPr>
  </p:slideViewPr>
  <p:notesTextViewPr>
    <p:cViewPr>
      <p:scale>
        <a:sx n="1" d="1"/>
        <a:sy n="1" d="1"/>
      </p:scale>
      <p:origin x="0" y="0"/>
    </p:cViewPr>
  </p:notesTextViewPr>
  <p:notesViewPr>
    <p:cSldViewPr snapToGrid="0">
      <p:cViewPr varScale="1">
        <p:scale>
          <a:sx n="80" d="100"/>
          <a:sy n="80" d="100"/>
        </p:scale>
        <p:origin x="2524" y="6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9" Type="http://schemas.openxmlformats.org/officeDocument/2006/relationships/tags" Target="tags/tag276.xml"/><Relationship Id="rId58" Type="http://schemas.openxmlformats.org/officeDocument/2006/relationships/font" Target="fonts/font5.fntdata"/><Relationship Id="rId57" Type="http://schemas.openxmlformats.org/officeDocument/2006/relationships/font" Target="fonts/font4.fntdata"/><Relationship Id="rId56" Type="http://schemas.openxmlformats.org/officeDocument/2006/relationships/font" Target="fonts/font3.fntdata"/><Relationship Id="rId55" Type="http://schemas.openxmlformats.org/officeDocument/2006/relationships/font" Target="fonts/font2.fntdata"/><Relationship Id="rId54" Type="http://schemas.openxmlformats.org/officeDocument/2006/relationships/font" Target="fonts/font1.fntdata"/><Relationship Id="rId53" Type="http://schemas.openxmlformats.org/officeDocument/2006/relationships/commentAuthors" Target="commentAuthors.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Master" Target="slideMasters/slideMaster4.xml"/><Relationship Id="rId49" Type="http://schemas.openxmlformats.org/officeDocument/2006/relationships/handoutMaster" Target="handoutMasters/handoutMaster1.xml"/><Relationship Id="rId48" Type="http://schemas.openxmlformats.org/officeDocument/2006/relationships/notesMaster" Target="notesMasters/notesMaster1.xml"/><Relationship Id="rId47" Type="http://schemas.openxmlformats.org/officeDocument/2006/relationships/slide" Target="slides/slide29.xml"/><Relationship Id="rId46" Type="http://schemas.openxmlformats.org/officeDocument/2006/relationships/slide" Target="slides/slide28.xml"/><Relationship Id="rId45" Type="http://schemas.openxmlformats.org/officeDocument/2006/relationships/slide" Target="slides/slide27.xml"/><Relationship Id="rId44" Type="http://schemas.openxmlformats.org/officeDocument/2006/relationships/slide" Target="slides/slide26.xml"/><Relationship Id="rId43" Type="http://schemas.openxmlformats.org/officeDocument/2006/relationships/slide" Target="slides/slide25.xml"/><Relationship Id="rId42" Type="http://schemas.openxmlformats.org/officeDocument/2006/relationships/slide" Target="slides/slide24.xml"/><Relationship Id="rId41" Type="http://schemas.openxmlformats.org/officeDocument/2006/relationships/slide" Target="slides/slide23.xml"/><Relationship Id="rId40" Type="http://schemas.openxmlformats.org/officeDocument/2006/relationships/slide" Target="slides/slide22.xml"/><Relationship Id="rId4" Type="http://schemas.openxmlformats.org/officeDocument/2006/relationships/slideMaster" Target="slideMasters/slideMaster3.xml"/><Relationship Id="rId39" Type="http://schemas.openxmlformats.org/officeDocument/2006/relationships/slide" Target="slides/slide21.xml"/><Relationship Id="rId38" Type="http://schemas.openxmlformats.org/officeDocument/2006/relationships/slide" Target="slides/slide20.xml"/><Relationship Id="rId37" Type="http://schemas.openxmlformats.org/officeDocument/2006/relationships/slide" Target="slides/slide19.xml"/><Relationship Id="rId36" Type="http://schemas.openxmlformats.org/officeDocument/2006/relationships/slide" Target="slides/slide18.xml"/><Relationship Id="rId35" Type="http://schemas.openxmlformats.org/officeDocument/2006/relationships/slide" Target="slides/slide17.xml"/><Relationship Id="rId34" Type="http://schemas.openxmlformats.org/officeDocument/2006/relationships/slide" Target="slides/slide16.xml"/><Relationship Id="rId33" Type="http://schemas.openxmlformats.org/officeDocument/2006/relationships/slide" Target="slides/slide15.xml"/><Relationship Id="rId32" Type="http://schemas.openxmlformats.org/officeDocument/2006/relationships/slide" Target="slides/slide14.xml"/><Relationship Id="rId31" Type="http://schemas.openxmlformats.org/officeDocument/2006/relationships/slide" Target="slides/slide13.xml"/><Relationship Id="rId30" Type="http://schemas.openxmlformats.org/officeDocument/2006/relationships/slide" Target="slides/slide12.xml"/><Relationship Id="rId3" Type="http://schemas.openxmlformats.org/officeDocument/2006/relationships/slideMaster" Target="slideMasters/slideMaster2.xml"/><Relationship Id="rId29" Type="http://schemas.openxmlformats.org/officeDocument/2006/relationships/slide" Target="slides/slide11.xml"/><Relationship Id="rId28" Type="http://schemas.openxmlformats.org/officeDocument/2006/relationships/slide" Target="slides/slide10.xml"/><Relationship Id="rId27" Type="http://schemas.openxmlformats.org/officeDocument/2006/relationships/slide" Target="slides/slide9.xml"/><Relationship Id="rId26" Type="http://schemas.openxmlformats.org/officeDocument/2006/relationships/slide" Target="slides/slide8.xml"/><Relationship Id="rId25" Type="http://schemas.openxmlformats.org/officeDocument/2006/relationships/slide" Target="slides/slide7.xml"/><Relationship Id="rId24" Type="http://schemas.openxmlformats.org/officeDocument/2006/relationships/slide" Target="slides/slide6.xml"/><Relationship Id="rId23" Type="http://schemas.openxmlformats.org/officeDocument/2006/relationships/slide" Target="slides/slide5.xml"/><Relationship Id="rId22" Type="http://schemas.openxmlformats.org/officeDocument/2006/relationships/slide" Target="slides/slide4.xml"/><Relationship Id="rId21" Type="http://schemas.openxmlformats.org/officeDocument/2006/relationships/slide" Target="slides/slide3.xml"/><Relationship Id="rId20" Type="http://schemas.openxmlformats.org/officeDocument/2006/relationships/slide" Target="slides/slide2.xml"/><Relationship Id="rId2" Type="http://schemas.openxmlformats.org/officeDocument/2006/relationships/theme" Target="theme/theme1.xml"/><Relationship Id="rId19" Type="http://schemas.openxmlformats.org/officeDocument/2006/relationships/slide" Target="slides/slide1.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E96041-D7BF-412C-A999-CA752CF340CA}"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稻壳优创意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6C9BE2-8C66-4B7E-9FE5-B6DBBE6D5EAB}"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3ADED4-0C0B-4990-9C4F-2EB13E0F6C21}" type="datetimeFigureOut">
              <a:rPr lang="zh-CN" altLang="en-US" smtClean="0"/>
            </a:fld>
            <a:endParaRPr lang="zh-CN" altLang="en-US"/>
          </a:p>
        </p:txBody>
      </p:sp>
      <p:sp>
        <p:nvSpPr>
          <p:cNvPr id="4" name="稻壳优创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AB154A-0142-479A-8B5A-2AA15573E8D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69.xml"/><Relationship Id="rId8" Type="http://schemas.openxmlformats.org/officeDocument/2006/relationships/tags" Target="../tags/tag168.xml"/><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tags" Target="../tags/tag162.xml"/><Relationship Id="rId15" Type="http://schemas.openxmlformats.org/officeDocument/2006/relationships/tags" Target="../tags/tag175.xml"/><Relationship Id="rId14" Type="http://schemas.openxmlformats.org/officeDocument/2006/relationships/tags" Target="../tags/tag174.xml"/><Relationship Id="rId13" Type="http://schemas.openxmlformats.org/officeDocument/2006/relationships/tags" Target="../tags/tag173.xml"/><Relationship Id="rId12" Type="http://schemas.openxmlformats.org/officeDocument/2006/relationships/tags" Target="../tags/tag172.xml"/><Relationship Id="rId11" Type="http://schemas.openxmlformats.org/officeDocument/2006/relationships/tags" Target="../tags/tag171.xml"/><Relationship Id="rId10" Type="http://schemas.openxmlformats.org/officeDocument/2006/relationships/tags" Target="../tags/tag17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7" Type="http://schemas.openxmlformats.org/officeDocument/2006/relationships/tags" Target="../tags/tag236.xml"/><Relationship Id="rId56" Type="http://schemas.openxmlformats.org/officeDocument/2006/relationships/tags" Target="../tags/tag235.xml"/><Relationship Id="rId55" Type="http://schemas.openxmlformats.org/officeDocument/2006/relationships/tags" Target="../tags/tag234.xml"/><Relationship Id="rId54" Type="http://schemas.openxmlformats.org/officeDocument/2006/relationships/tags" Target="../tags/tag233.xml"/><Relationship Id="rId53" Type="http://schemas.openxmlformats.org/officeDocument/2006/relationships/tags" Target="../tags/tag232.xml"/><Relationship Id="rId52" Type="http://schemas.openxmlformats.org/officeDocument/2006/relationships/tags" Target="../tags/tag231.xml"/><Relationship Id="rId51" Type="http://schemas.openxmlformats.org/officeDocument/2006/relationships/tags" Target="../tags/tag230.xml"/><Relationship Id="rId50" Type="http://schemas.openxmlformats.org/officeDocument/2006/relationships/tags" Target="../tags/tag229.xml"/><Relationship Id="rId5" Type="http://schemas.openxmlformats.org/officeDocument/2006/relationships/tags" Target="../tags/tag184.xml"/><Relationship Id="rId49" Type="http://schemas.openxmlformats.org/officeDocument/2006/relationships/tags" Target="../tags/tag228.xml"/><Relationship Id="rId48" Type="http://schemas.openxmlformats.org/officeDocument/2006/relationships/tags" Target="../tags/tag227.xml"/><Relationship Id="rId47" Type="http://schemas.openxmlformats.org/officeDocument/2006/relationships/tags" Target="../tags/tag226.xml"/><Relationship Id="rId46" Type="http://schemas.openxmlformats.org/officeDocument/2006/relationships/tags" Target="../tags/tag225.xml"/><Relationship Id="rId45" Type="http://schemas.openxmlformats.org/officeDocument/2006/relationships/tags" Target="../tags/tag224.xml"/><Relationship Id="rId44" Type="http://schemas.openxmlformats.org/officeDocument/2006/relationships/tags" Target="../tags/tag223.xml"/><Relationship Id="rId43" Type="http://schemas.openxmlformats.org/officeDocument/2006/relationships/tags" Target="../tags/tag222.xml"/><Relationship Id="rId42" Type="http://schemas.openxmlformats.org/officeDocument/2006/relationships/tags" Target="../tags/tag221.xml"/><Relationship Id="rId41" Type="http://schemas.openxmlformats.org/officeDocument/2006/relationships/tags" Target="../tags/tag220.xml"/><Relationship Id="rId40" Type="http://schemas.openxmlformats.org/officeDocument/2006/relationships/tags" Target="../tags/tag219.xml"/><Relationship Id="rId4" Type="http://schemas.openxmlformats.org/officeDocument/2006/relationships/tags" Target="../tags/tag183.xml"/><Relationship Id="rId39" Type="http://schemas.openxmlformats.org/officeDocument/2006/relationships/tags" Target="../tags/tag218.xml"/><Relationship Id="rId38" Type="http://schemas.openxmlformats.org/officeDocument/2006/relationships/tags" Target="../tags/tag217.xml"/><Relationship Id="rId37" Type="http://schemas.openxmlformats.org/officeDocument/2006/relationships/tags" Target="../tags/tag216.xml"/><Relationship Id="rId36" Type="http://schemas.openxmlformats.org/officeDocument/2006/relationships/tags" Target="../tags/tag215.xml"/><Relationship Id="rId35" Type="http://schemas.openxmlformats.org/officeDocument/2006/relationships/tags" Target="../tags/tag214.xml"/><Relationship Id="rId34" Type="http://schemas.openxmlformats.org/officeDocument/2006/relationships/tags" Target="../tags/tag213.xml"/><Relationship Id="rId33" Type="http://schemas.openxmlformats.org/officeDocument/2006/relationships/tags" Target="../tags/tag212.xml"/><Relationship Id="rId32" Type="http://schemas.openxmlformats.org/officeDocument/2006/relationships/tags" Target="../tags/tag211.xml"/><Relationship Id="rId31" Type="http://schemas.openxmlformats.org/officeDocument/2006/relationships/tags" Target="../tags/tag210.xml"/><Relationship Id="rId30" Type="http://schemas.openxmlformats.org/officeDocument/2006/relationships/tags" Target="../tags/tag209.xml"/><Relationship Id="rId3" Type="http://schemas.openxmlformats.org/officeDocument/2006/relationships/tags" Target="../tags/tag182.xml"/><Relationship Id="rId29" Type="http://schemas.openxmlformats.org/officeDocument/2006/relationships/tags" Target="../tags/tag208.xml"/><Relationship Id="rId28" Type="http://schemas.openxmlformats.org/officeDocument/2006/relationships/tags" Target="../tags/tag207.xml"/><Relationship Id="rId27" Type="http://schemas.openxmlformats.org/officeDocument/2006/relationships/tags" Target="../tags/tag206.xml"/><Relationship Id="rId26" Type="http://schemas.openxmlformats.org/officeDocument/2006/relationships/tags" Target="../tags/tag205.xml"/><Relationship Id="rId25" Type="http://schemas.openxmlformats.org/officeDocument/2006/relationships/tags" Target="../tags/tag204.xml"/><Relationship Id="rId24" Type="http://schemas.openxmlformats.org/officeDocument/2006/relationships/tags" Target="../tags/tag203.xml"/><Relationship Id="rId23" Type="http://schemas.openxmlformats.org/officeDocument/2006/relationships/tags" Target="../tags/tag202.xml"/><Relationship Id="rId22" Type="http://schemas.openxmlformats.org/officeDocument/2006/relationships/tags" Target="../tags/tag201.xml"/><Relationship Id="rId21" Type="http://schemas.openxmlformats.org/officeDocument/2006/relationships/tags" Target="../tags/tag200.xml"/><Relationship Id="rId20" Type="http://schemas.openxmlformats.org/officeDocument/2006/relationships/tags" Target="../tags/tag199.xml"/><Relationship Id="rId2" Type="http://schemas.openxmlformats.org/officeDocument/2006/relationships/tags" Target="../tags/tag181.xml"/><Relationship Id="rId19" Type="http://schemas.openxmlformats.org/officeDocument/2006/relationships/tags" Target="../tags/tag198.xml"/><Relationship Id="rId18" Type="http://schemas.openxmlformats.org/officeDocument/2006/relationships/tags" Target="../tags/tag197.xml"/><Relationship Id="rId17" Type="http://schemas.openxmlformats.org/officeDocument/2006/relationships/tags" Target="../tags/tag196.xml"/><Relationship Id="rId16" Type="http://schemas.openxmlformats.org/officeDocument/2006/relationships/tags" Target="../tags/tag195.xml"/><Relationship Id="rId15" Type="http://schemas.openxmlformats.org/officeDocument/2006/relationships/tags" Target="../tags/tag194.xml"/><Relationship Id="rId14" Type="http://schemas.openxmlformats.org/officeDocument/2006/relationships/tags" Target="../tags/tag193.xml"/><Relationship Id="rId13" Type="http://schemas.openxmlformats.org/officeDocument/2006/relationships/tags" Target="../tags/tag192.xml"/><Relationship Id="rId12" Type="http://schemas.openxmlformats.org/officeDocument/2006/relationships/tags" Target="../tags/tag191.xml"/><Relationship Id="rId11" Type="http://schemas.openxmlformats.org/officeDocument/2006/relationships/tags" Target="../tags/tag190.xml"/><Relationship Id="rId10" Type="http://schemas.openxmlformats.org/officeDocument/2006/relationships/tags" Target="../tags/tag189.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7" Type="http://schemas.openxmlformats.org/officeDocument/2006/relationships/tags" Target="../tags/tag56.xml"/><Relationship Id="rId56" Type="http://schemas.openxmlformats.org/officeDocument/2006/relationships/tags" Target="../tags/tag55.xml"/><Relationship Id="rId55" Type="http://schemas.openxmlformats.org/officeDocument/2006/relationships/tags" Target="../tags/tag54.xml"/><Relationship Id="rId54" Type="http://schemas.openxmlformats.org/officeDocument/2006/relationships/tags" Target="../tags/tag53.xml"/><Relationship Id="rId53" Type="http://schemas.openxmlformats.org/officeDocument/2006/relationships/tags" Target="../tags/tag52.xml"/><Relationship Id="rId52" Type="http://schemas.openxmlformats.org/officeDocument/2006/relationships/tags" Target="../tags/tag51.xml"/><Relationship Id="rId51" Type="http://schemas.openxmlformats.org/officeDocument/2006/relationships/tags" Target="../tags/tag50.xml"/><Relationship Id="rId50" Type="http://schemas.openxmlformats.org/officeDocument/2006/relationships/tags" Target="../tags/tag49.xml"/><Relationship Id="rId5" Type="http://schemas.openxmlformats.org/officeDocument/2006/relationships/tags" Target="../tags/tag4.xml"/><Relationship Id="rId49" Type="http://schemas.openxmlformats.org/officeDocument/2006/relationships/tags" Target="../tags/tag48.xml"/><Relationship Id="rId48" Type="http://schemas.openxmlformats.org/officeDocument/2006/relationships/tags" Target="../tags/tag47.xml"/><Relationship Id="rId47" Type="http://schemas.openxmlformats.org/officeDocument/2006/relationships/tags" Target="../tags/tag46.xml"/><Relationship Id="rId46" Type="http://schemas.openxmlformats.org/officeDocument/2006/relationships/tags" Target="../tags/tag45.xml"/><Relationship Id="rId45" Type="http://schemas.openxmlformats.org/officeDocument/2006/relationships/tags" Target="../tags/tag44.xml"/><Relationship Id="rId44" Type="http://schemas.openxmlformats.org/officeDocument/2006/relationships/tags" Target="../tags/tag43.xml"/><Relationship Id="rId43" Type="http://schemas.openxmlformats.org/officeDocument/2006/relationships/tags" Target="../tags/tag42.xml"/><Relationship Id="rId42" Type="http://schemas.openxmlformats.org/officeDocument/2006/relationships/tags" Target="../tags/tag41.xml"/><Relationship Id="rId41" Type="http://schemas.openxmlformats.org/officeDocument/2006/relationships/tags" Target="../tags/tag40.xml"/><Relationship Id="rId40" Type="http://schemas.openxmlformats.org/officeDocument/2006/relationships/tags" Target="../tags/tag39.xml"/><Relationship Id="rId4" Type="http://schemas.openxmlformats.org/officeDocument/2006/relationships/tags" Target="../tags/tag3.xml"/><Relationship Id="rId39" Type="http://schemas.openxmlformats.org/officeDocument/2006/relationships/tags" Target="../tags/tag38.xml"/><Relationship Id="rId38" Type="http://schemas.openxmlformats.org/officeDocument/2006/relationships/tags" Target="../tags/tag37.xml"/><Relationship Id="rId37" Type="http://schemas.openxmlformats.org/officeDocument/2006/relationships/tags" Target="../tags/tag36.xml"/><Relationship Id="rId36" Type="http://schemas.openxmlformats.org/officeDocument/2006/relationships/tags" Target="../tags/tag35.xml"/><Relationship Id="rId35" Type="http://schemas.openxmlformats.org/officeDocument/2006/relationships/tags" Target="../tags/tag34.xml"/><Relationship Id="rId34" Type="http://schemas.openxmlformats.org/officeDocument/2006/relationships/tags" Target="../tags/tag33.xml"/><Relationship Id="rId33" Type="http://schemas.openxmlformats.org/officeDocument/2006/relationships/tags" Target="../tags/tag32.xml"/><Relationship Id="rId32" Type="http://schemas.openxmlformats.org/officeDocument/2006/relationships/tags" Target="../tags/tag31.xml"/><Relationship Id="rId31" Type="http://schemas.openxmlformats.org/officeDocument/2006/relationships/tags" Target="../tags/tag30.xml"/><Relationship Id="rId30" Type="http://schemas.openxmlformats.org/officeDocument/2006/relationships/tags" Target="../tags/tag29.xml"/><Relationship Id="rId3" Type="http://schemas.openxmlformats.org/officeDocument/2006/relationships/tags" Target="../tags/tag2.xml"/><Relationship Id="rId29" Type="http://schemas.openxmlformats.org/officeDocument/2006/relationships/tags" Target="../tags/tag28.xml"/><Relationship Id="rId28" Type="http://schemas.openxmlformats.org/officeDocument/2006/relationships/tags" Target="../tags/tag27.xml"/><Relationship Id="rId27" Type="http://schemas.openxmlformats.org/officeDocument/2006/relationships/tags" Target="../tags/tag26.xml"/><Relationship Id="rId26" Type="http://schemas.openxmlformats.org/officeDocument/2006/relationships/tags" Target="../tags/tag25.xml"/><Relationship Id="rId25" Type="http://schemas.openxmlformats.org/officeDocument/2006/relationships/tags" Target="../tags/tag24.xml"/><Relationship Id="rId24" Type="http://schemas.openxmlformats.org/officeDocument/2006/relationships/tags" Target="../tags/tag23.xml"/><Relationship Id="rId23" Type="http://schemas.openxmlformats.org/officeDocument/2006/relationships/tags" Target="../tags/tag22.xml"/><Relationship Id="rId22" Type="http://schemas.openxmlformats.org/officeDocument/2006/relationships/tags" Target="../tags/tag21.xml"/><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1.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3" Type="http://schemas.openxmlformats.org/officeDocument/2006/relationships/tags" Target="../tags/tag93.xml"/><Relationship Id="rId32" Type="http://schemas.openxmlformats.org/officeDocument/2006/relationships/tags" Target="../tags/tag92.xml"/><Relationship Id="rId31" Type="http://schemas.openxmlformats.org/officeDocument/2006/relationships/tags" Target="../tags/tag91.xml"/><Relationship Id="rId30" Type="http://schemas.openxmlformats.org/officeDocument/2006/relationships/tags" Target="../tags/tag90.xml"/><Relationship Id="rId3" Type="http://schemas.openxmlformats.org/officeDocument/2006/relationships/tags" Target="../tags/tag63.xml"/><Relationship Id="rId29" Type="http://schemas.openxmlformats.org/officeDocument/2006/relationships/tags" Target="../tags/tag89.xml"/><Relationship Id="rId28" Type="http://schemas.openxmlformats.org/officeDocument/2006/relationships/tags" Target="../tags/tag88.xml"/><Relationship Id="rId27" Type="http://schemas.openxmlformats.org/officeDocument/2006/relationships/tags" Target="../tags/tag87.xml"/><Relationship Id="rId26" Type="http://schemas.openxmlformats.org/officeDocument/2006/relationships/tags" Target="../tags/tag86.xml"/><Relationship Id="rId25" Type="http://schemas.openxmlformats.org/officeDocument/2006/relationships/tags" Target="../tags/tag85.xml"/><Relationship Id="rId24" Type="http://schemas.openxmlformats.org/officeDocument/2006/relationships/tags" Target="../tags/tag84.xml"/><Relationship Id="rId23" Type="http://schemas.openxmlformats.org/officeDocument/2006/relationships/tags" Target="../tags/tag83.xml"/><Relationship Id="rId22" Type="http://schemas.openxmlformats.org/officeDocument/2006/relationships/tags" Target="../tags/tag82.xml"/><Relationship Id="rId21" Type="http://schemas.openxmlformats.org/officeDocument/2006/relationships/tags" Target="../tags/tag81.xml"/><Relationship Id="rId20" Type="http://schemas.openxmlformats.org/officeDocument/2006/relationships/tags" Target="../tags/tag80.xml"/><Relationship Id="rId2" Type="http://schemas.openxmlformats.org/officeDocument/2006/relationships/tags" Target="../tags/tag62.xml"/><Relationship Id="rId19" Type="http://schemas.openxmlformats.org/officeDocument/2006/relationships/tags" Target="../tags/tag79.xml"/><Relationship Id="rId18" Type="http://schemas.openxmlformats.org/officeDocument/2006/relationships/tags" Target="../tags/tag78.xml"/><Relationship Id="rId17" Type="http://schemas.openxmlformats.org/officeDocument/2006/relationships/tags" Target="../tags/tag77.xml"/><Relationship Id="rId16" Type="http://schemas.openxmlformats.org/officeDocument/2006/relationships/tags" Target="../tags/tag76.xml"/><Relationship Id="rId15" Type="http://schemas.openxmlformats.org/officeDocument/2006/relationships/tags" Target="../tags/tag75.xml"/><Relationship Id="rId14" Type="http://schemas.openxmlformats.org/officeDocument/2006/relationships/tags" Target="../tags/tag74.xml"/><Relationship Id="rId13" Type="http://schemas.openxmlformats.org/officeDocument/2006/relationships/tags" Target="../tags/tag73.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8" Type="http://schemas.openxmlformats.org/officeDocument/2006/relationships/tags" Target="../tags/tag140.xml"/><Relationship Id="rId47" Type="http://schemas.openxmlformats.org/officeDocument/2006/relationships/tags" Target="../tags/tag139.xml"/><Relationship Id="rId46" Type="http://schemas.openxmlformats.org/officeDocument/2006/relationships/tags" Target="../tags/tag138.xml"/><Relationship Id="rId45" Type="http://schemas.openxmlformats.org/officeDocument/2006/relationships/tags" Target="../tags/tag137.xml"/><Relationship Id="rId44" Type="http://schemas.openxmlformats.org/officeDocument/2006/relationships/tags" Target="../tags/tag136.xml"/><Relationship Id="rId43" Type="http://schemas.openxmlformats.org/officeDocument/2006/relationships/tags" Target="../tags/tag135.xml"/><Relationship Id="rId42" Type="http://schemas.openxmlformats.org/officeDocument/2006/relationships/tags" Target="../tags/tag134.xml"/><Relationship Id="rId41" Type="http://schemas.openxmlformats.org/officeDocument/2006/relationships/tags" Target="../tags/tag133.xml"/><Relationship Id="rId40" Type="http://schemas.openxmlformats.org/officeDocument/2006/relationships/tags" Target="../tags/tag132.xml"/><Relationship Id="rId4" Type="http://schemas.openxmlformats.org/officeDocument/2006/relationships/tags" Target="../tags/tag96.xml"/><Relationship Id="rId39" Type="http://schemas.openxmlformats.org/officeDocument/2006/relationships/tags" Target="../tags/tag131.xml"/><Relationship Id="rId38" Type="http://schemas.openxmlformats.org/officeDocument/2006/relationships/tags" Target="../tags/tag130.xml"/><Relationship Id="rId37" Type="http://schemas.openxmlformats.org/officeDocument/2006/relationships/tags" Target="../tags/tag129.xml"/><Relationship Id="rId36" Type="http://schemas.openxmlformats.org/officeDocument/2006/relationships/tags" Target="../tags/tag128.xml"/><Relationship Id="rId35" Type="http://schemas.openxmlformats.org/officeDocument/2006/relationships/tags" Target="../tags/tag127.xml"/><Relationship Id="rId34" Type="http://schemas.openxmlformats.org/officeDocument/2006/relationships/tags" Target="../tags/tag126.xml"/><Relationship Id="rId33" Type="http://schemas.openxmlformats.org/officeDocument/2006/relationships/tags" Target="../tags/tag125.xml"/><Relationship Id="rId32" Type="http://schemas.openxmlformats.org/officeDocument/2006/relationships/tags" Target="../tags/tag124.xml"/><Relationship Id="rId31" Type="http://schemas.openxmlformats.org/officeDocument/2006/relationships/tags" Target="../tags/tag123.xml"/><Relationship Id="rId30" Type="http://schemas.openxmlformats.org/officeDocument/2006/relationships/tags" Target="../tags/tag122.xml"/><Relationship Id="rId3" Type="http://schemas.openxmlformats.org/officeDocument/2006/relationships/tags" Target="../tags/tag95.xml"/><Relationship Id="rId29" Type="http://schemas.openxmlformats.org/officeDocument/2006/relationships/tags" Target="../tags/tag121.xml"/><Relationship Id="rId28" Type="http://schemas.openxmlformats.org/officeDocument/2006/relationships/tags" Target="../tags/tag120.xml"/><Relationship Id="rId27" Type="http://schemas.openxmlformats.org/officeDocument/2006/relationships/tags" Target="../tags/tag119.xml"/><Relationship Id="rId26" Type="http://schemas.openxmlformats.org/officeDocument/2006/relationships/tags" Target="../tags/tag118.xml"/><Relationship Id="rId25" Type="http://schemas.openxmlformats.org/officeDocument/2006/relationships/tags" Target="../tags/tag117.xml"/><Relationship Id="rId24" Type="http://schemas.openxmlformats.org/officeDocument/2006/relationships/tags" Target="../tags/tag116.xml"/><Relationship Id="rId23" Type="http://schemas.openxmlformats.org/officeDocument/2006/relationships/tags" Target="../tags/tag115.xml"/><Relationship Id="rId22" Type="http://schemas.openxmlformats.org/officeDocument/2006/relationships/tags" Target="../tags/tag114.xml"/><Relationship Id="rId21" Type="http://schemas.openxmlformats.org/officeDocument/2006/relationships/tags" Target="../tags/tag113.xml"/><Relationship Id="rId20" Type="http://schemas.openxmlformats.org/officeDocument/2006/relationships/tags" Target="../tags/tag112.xml"/><Relationship Id="rId2" Type="http://schemas.openxmlformats.org/officeDocument/2006/relationships/tags" Target="../tags/tag94.xml"/><Relationship Id="rId19" Type="http://schemas.openxmlformats.org/officeDocument/2006/relationships/tags" Target="../tags/tag111.xml"/><Relationship Id="rId18" Type="http://schemas.openxmlformats.org/officeDocument/2006/relationships/tags" Target="../tags/tag110.xml"/><Relationship Id="rId17" Type="http://schemas.openxmlformats.org/officeDocument/2006/relationships/tags" Target="../tags/tag109.xml"/><Relationship Id="rId16" Type="http://schemas.openxmlformats.org/officeDocument/2006/relationships/tags" Target="../tags/tag108.xml"/><Relationship Id="rId15" Type="http://schemas.openxmlformats.org/officeDocument/2006/relationships/tags" Target="../tags/tag107.xml"/><Relationship Id="rId14" Type="http://schemas.openxmlformats.org/officeDocument/2006/relationships/tags" Target="../tags/tag106.xml"/><Relationship Id="rId13" Type="http://schemas.openxmlformats.org/officeDocument/2006/relationships/tags" Target="../tags/tag105.xml"/><Relationship Id="rId12" Type="http://schemas.openxmlformats.org/officeDocument/2006/relationships/tags" Target="../tags/tag10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pic>
        <p:nvPicPr>
          <p:cNvPr id="24" name="图形 23"/>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942" y="2513055"/>
            <a:ext cx="2468065" cy="3672000"/>
          </a:xfrm>
          <a:prstGeom prst="rect">
            <a:avLst/>
          </a:prstGeom>
        </p:spPr>
      </p:pic>
      <p:pic>
        <p:nvPicPr>
          <p:cNvPr id="22" name="图形 21"/>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125" y="2477055"/>
            <a:ext cx="2032533" cy="370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ctr">
            <a:normAutofit/>
          </a:bodyPr>
          <a:lstStyle>
            <a:lvl1pPr>
              <a:defRPr lang="zh-CN" altLang="en-US" dirty="0">
                <a:latin typeface="+mj-ea"/>
                <a:ea typeface="+mj-ea"/>
                <a:cs typeface="+mj-ea"/>
                <a:sym typeface="+mj-ea"/>
              </a:defRPr>
            </a:lvl1pPr>
          </a:lstStyle>
          <a:p>
            <a:pPr lvl="0"/>
            <a:r>
              <a:rPr lang="zh-CN" altLang="en-US"/>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695960" y="1301750"/>
            <a:ext cx="5323840" cy="411303"/>
          </a:xfrm>
        </p:spPr>
        <p:txBody>
          <a:bodyPr wrap="square" anchor="b">
            <a:normAutofit/>
          </a:bodyPr>
          <a:lstStyle>
            <a:lvl1pPr marL="0" indent="0">
              <a:buNone/>
              <a:defRPr sz="2400" b="1">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4"/>
            </p:custDataLst>
          </p:nvPr>
        </p:nvSpPr>
        <p:spPr>
          <a:xfrm>
            <a:off x="6172200" y="1301750"/>
            <a:ext cx="5323840" cy="411303"/>
          </a:xfrm>
        </p:spPr>
        <p:txBody>
          <a:bodyPr wrap="square" anchor="b">
            <a:normAutofit/>
          </a:bodyPr>
          <a:lstStyle>
            <a:lvl1pPr marL="0" indent="0">
              <a:buNone/>
              <a:defRPr sz="2400" b="1">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lvl1pPr>
              <a:defRPr>
                <a:latin typeface="+mj-ea"/>
                <a:ea typeface="+mj-ea"/>
                <a:cs typeface="+mj-ea"/>
                <a:sym typeface="+mj-ea"/>
              </a:defRPr>
            </a:lvl1pPr>
          </a:lstStyle>
          <a:p>
            <a:r>
              <a:rPr lang="zh-CN" altLang="en-US"/>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2" name="任意多边形: 形状 1" descr="preencoded.png"/>
          <p:cNvSpPr/>
          <p:nvPr userDrawn="1">
            <p:custDataLst>
              <p:tags r:id="rId6"/>
            </p:custDataLst>
          </p:nvPr>
        </p:nvSpPr>
        <p:spPr>
          <a:xfrm>
            <a:off x="46857" y="1"/>
            <a:ext cx="1045343" cy="361286"/>
          </a:xfrm>
          <a:custGeom>
            <a:avLst/>
            <a:gdLst>
              <a:gd name="connsiteX0" fmla="*/ 0 w 1799094"/>
              <a:gd name="connsiteY0" fmla="*/ 0 h 621793"/>
              <a:gd name="connsiteX1" fmla="*/ 1799094 w 1799094"/>
              <a:gd name="connsiteY1" fmla="*/ 0 h 621793"/>
              <a:gd name="connsiteX2" fmla="*/ 1773910 w 1799094"/>
              <a:gd name="connsiteY2" fmla="*/ 77363 h 621793"/>
              <a:gd name="connsiteX3" fmla="*/ 1568750 w 1799094"/>
              <a:gd name="connsiteY3" fmla="*/ 363481 h 621793"/>
              <a:gd name="connsiteX4" fmla="*/ 1261721 w 1799094"/>
              <a:gd name="connsiteY4" fmla="*/ 554659 h 621793"/>
              <a:gd name="connsiteX5" fmla="*/ 899547 w 1799094"/>
              <a:gd name="connsiteY5" fmla="*/ 621793 h 621793"/>
              <a:gd name="connsiteX6" fmla="*/ 537374 w 1799094"/>
              <a:gd name="connsiteY6" fmla="*/ 554659 h 621793"/>
              <a:gd name="connsiteX7" fmla="*/ 230338 w 1799094"/>
              <a:gd name="connsiteY7" fmla="*/ 363481 h 621793"/>
              <a:gd name="connsiteX8" fmla="*/ 25184 w 1799094"/>
              <a:gd name="connsiteY8" fmla="*/ 77363 h 62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094" h="621793">
                <a:moveTo>
                  <a:pt x="0" y="0"/>
                </a:moveTo>
                <a:lnTo>
                  <a:pt x="1799094" y="0"/>
                </a:lnTo>
                <a:lnTo>
                  <a:pt x="1773910" y="77363"/>
                </a:lnTo>
                <a:cubicBezTo>
                  <a:pt x="1726349" y="184363"/>
                  <a:pt x="1656632" y="281586"/>
                  <a:pt x="1568750" y="363481"/>
                </a:cubicBezTo>
                <a:cubicBezTo>
                  <a:pt x="1480868" y="445376"/>
                  <a:pt x="1376547" y="510338"/>
                  <a:pt x="1261721" y="554659"/>
                </a:cubicBezTo>
                <a:cubicBezTo>
                  <a:pt x="1146898" y="598980"/>
                  <a:pt x="1023831" y="621793"/>
                  <a:pt x="899547" y="621793"/>
                </a:cubicBezTo>
                <a:cubicBezTo>
                  <a:pt x="775263" y="621793"/>
                  <a:pt x="652196" y="598980"/>
                  <a:pt x="537374" y="554659"/>
                </a:cubicBezTo>
                <a:cubicBezTo>
                  <a:pt x="422551" y="510338"/>
                  <a:pt x="318220" y="445376"/>
                  <a:pt x="230338" y="363481"/>
                </a:cubicBezTo>
                <a:cubicBezTo>
                  <a:pt x="142457" y="281587"/>
                  <a:pt x="72745" y="184363"/>
                  <a:pt x="25184" y="77363"/>
                </a:cubicBezTo>
                <a:close/>
              </a:path>
            </a:pathLst>
          </a:custGeom>
          <a:solidFill>
            <a:schemeClr val="accent2">
              <a:alpha val="20000"/>
            </a:schemeClr>
          </a:solidFill>
          <a:ln w="12682" cap="flat">
            <a:noFill/>
            <a:prstDash val="solid"/>
            <a:miter/>
          </a:ln>
        </p:spPr>
        <p:txBody>
          <a:bodyPr rtlCol="0" anchor="ctr"/>
          <a:lstStyle/>
          <a:p>
            <a:endParaRPr lang="zh-CN" altLang="en-US"/>
          </a:p>
        </p:txBody>
      </p:sp>
      <p:sp>
        <p:nvSpPr>
          <p:cNvPr id="17" name="椭圆 16"/>
          <p:cNvSpPr/>
          <p:nvPr userDrawn="1">
            <p:custDataLst>
              <p:tags r:id="rId7"/>
            </p:custDataLst>
          </p:nvPr>
        </p:nvSpPr>
        <p:spPr>
          <a:xfrm>
            <a:off x="11435715" y="6181090"/>
            <a:ext cx="57150" cy="5715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椭圆 17"/>
          <p:cNvSpPr/>
          <p:nvPr userDrawn="1">
            <p:custDataLst>
              <p:tags r:id="rId8"/>
            </p:custDataLst>
          </p:nvPr>
        </p:nvSpPr>
        <p:spPr>
          <a:xfrm>
            <a:off x="11597005" y="6177915"/>
            <a:ext cx="57150" cy="5715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椭圆 18"/>
          <p:cNvSpPr/>
          <p:nvPr userDrawn="1">
            <p:custDataLst>
              <p:tags r:id="rId9"/>
            </p:custDataLst>
          </p:nvPr>
        </p:nvSpPr>
        <p:spPr>
          <a:xfrm>
            <a:off x="11758295" y="6184265"/>
            <a:ext cx="57150" cy="5715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椭圆 13"/>
          <p:cNvSpPr/>
          <p:nvPr userDrawn="1">
            <p:custDataLst>
              <p:tags r:id="rId10"/>
            </p:custDataLst>
          </p:nvPr>
        </p:nvSpPr>
        <p:spPr>
          <a:xfrm>
            <a:off x="11435715" y="6342380"/>
            <a:ext cx="57150" cy="5715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椭圆 14"/>
          <p:cNvSpPr/>
          <p:nvPr userDrawn="1">
            <p:custDataLst>
              <p:tags r:id="rId11"/>
            </p:custDataLst>
          </p:nvPr>
        </p:nvSpPr>
        <p:spPr>
          <a:xfrm>
            <a:off x="11597005" y="6339205"/>
            <a:ext cx="57150" cy="5715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椭圆 15"/>
          <p:cNvSpPr/>
          <p:nvPr userDrawn="1">
            <p:custDataLst>
              <p:tags r:id="rId12"/>
            </p:custDataLst>
          </p:nvPr>
        </p:nvSpPr>
        <p:spPr>
          <a:xfrm>
            <a:off x="11758295" y="6345555"/>
            <a:ext cx="57150" cy="5715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椭圆 10"/>
          <p:cNvSpPr/>
          <p:nvPr userDrawn="1">
            <p:custDataLst>
              <p:tags r:id="rId13"/>
            </p:custDataLst>
          </p:nvPr>
        </p:nvSpPr>
        <p:spPr>
          <a:xfrm>
            <a:off x="11435715" y="6503670"/>
            <a:ext cx="57150" cy="5715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椭圆 11"/>
          <p:cNvSpPr/>
          <p:nvPr userDrawn="1">
            <p:custDataLst>
              <p:tags r:id="rId14"/>
            </p:custDataLst>
          </p:nvPr>
        </p:nvSpPr>
        <p:spPr>
          <a:xfrm>
            <a:off x="11597005" y="6500495"/>
            <a:ext cx="57150" cy="5715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椭圆 12"/>
          <p:cNvSpPr/>
          <p:nvPr userDrawn="1">
            <p:custDataLst>
              <p:tags r:id="rId15"/>
            </p:custDataLst>
          </p:nvPr>
        </p:nvSpPr>
        <p:spPr>
          <a:xfrm>
            <a:off x="11758295" y="6506845"/>
            <a:ext cx="57150" cy="5715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4800" y="360000"/>
            <a:ext cx="10800000" cy="720000"/>
          </a:xfrm>
        </p:spPr>
        <p:txBody>
          <a:bodyPr wrap="square">
            <a:normAutofit/>
          </a:bodyPr>
          <a:lstStyle>
            <a:lvl1pPr>
              <a:defRPr>
                <a:latin typeface="+mj-ea"/>
                <a:ea typeface="+mj-ea"/>
                <a:cs typeface="+mj-ea"/>
                <a:sym typeface="+mj-ea"/>
              </a:defRPr>
            </a:lvl1pPr>
          </a:lstStyle>
          <a:p>
            <a:r>
              <a:rPr lang="zh-CN" altLang="en-US"/>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2400" b="0">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单击此处编辑副标题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3" name="Ellipse 37-2186&amp;742" descr="preencoded.png"/>
          <p:cNvSpPr/>
          <p:nvPr userDrawn="1">
            <p:custDataLst>
              <p:tags r:id="rId2"/>
            </p:custDataLst>
          </p:nvPr>
        </p:nvSpPr>
        <p:spPr>
          <a:xfrm>
            <a:off x="7388352" y="5979504"/>
            <a:ext cx="1892808" cy="878496"/>
          </a:xfrm>
          <a:custGeom>
            <a:avLst/>
            <a:gdLst>
              <a:gd name="connsiteX0" fmla="*/ 946404 w 1892808"/>
              <a:gd name="connsiteY0" fmla="*/ 878496 h 878496"/>
              <a:gd name="connsiteX1" fmla="*/ 0 w 1892808"/>
              <a:gd name="connsiteY1" fmla="*/ 878496 h 878496"/>
              <a:gd name="connsiteX2" fmla="*/ 72041 w 1892808"/>
              <a:gd name="connsiteY2" fmla="*/ 542310 h 878496"/>
              <a:gd name="connsiteX3" fmla="*/ 277195 w 1892808"/>
              <a:gd name="connsiteY3" fmla="*/ 257306 h 878496"/>
              <a:gd name="connsiteX4" fmla="*/ 584231 w 1892808"/>
              <a:gd name="connsiteY4" fmla="*/ 66872 h 878496"/>
              <a:gd name="connsiteX5" fmla="*/ 946404 w 1892808"/>
              <a:gd name="connsiteY5" fmla="*/ 0 h 878496"/>
              <a:gd name="connsiteX6" fmla="*/ 1308578 w 1892808"/>
              <a:gd name="connsiteY6" fmla="*/ 66872 h 878496"/>
              <a:gd name="connsiteX7" fmla="*/ 1615607 w 1892808"/>
              <a:gd name="connsiteY7" fmla="*/ 257306 h 878496"/>
              <a:gd name="connsiteX8" fmla="*/ 1820767 w 1892808"/>
              <a:gd name="connsiteY8" fmla="*/ 542310 h 878496"/>
              <a:gd name="connsiteX9" fmla="*/ 1892808 w 1892808"/>
              <a:gd name="connsiteY9" fmla="*/ 878496 h 87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2808" h="878496">
                <a:moveTo>
                  <a:pt x="946404" y="878496"/>
                </a:moveTo>
                <a:lnTo>
                  <a:pt x="0" y="878496"/>
                </a:lnTo>
                <a:cubicBezTo>
                  <a:pt x="0" y="763130"/>
                  <a:pt x="24479" y="648894"/>
                  <a:pt x="72041" y="542310"/>
                </a:cubicBezTo>
                <a:cubicBezTo>
                  <a:pt x="119602" y="435727"/>
                  <a:pt x="189314" y="338882"/>
                  <a:pt x="277195" y="257306"/>
                </a:cubicBezTo>
                <a:cubicBezTo>
                  <a:pt x="365077" y="175730"/>
                  <a:pt x="469408" y="111020"/>
                  <a:pt x="584231" y="66872"/>
                </a:cubicBezTo>
                <a:cubicBezTo>
                  <a:pt x="699053" y="22723"/>
                  <a:pt x="822120" y="0"/>
                  <a:pt x="946404" y="0"/>
                </a:cubicBezTo>
                <a:cubicBezTo>
                  <a:pt x="1070688" y="0"/>
                  <a:pt x="1193755" y="22723"/>
                  <a:pt x="1308578" y="66872"/>
                </a:cubicBezTo>
                <a:cubicBezTo>
                  <a:pt x="1423404" y="111020"/>
                  <a:pt x="1527725" y="175730"/>
                  <a:pt x="1615607" y="257306"/>
                </a:cubicBezTo>
                <a:cubicBezTo>
                  <a:pt x="1703489" y="338881"/>
                  <a:pt x="1773206" y="435727"/>
                  <a:pt x="1820767" y="542310"/>
                </a:cubicBezTo>
                <a:cubicBezTo>
                  <a:pt x="1868329" y="648894"/>
                  <a:pt x="1892808" y="763130"/>
                  <a:pt x="1892808" y="878496"/>
                </a:cubicBezTo>
                <a:close/>
              </a:path>
            </a:pathLst>
          </a:custGeom>
          <a:solidFill>
            <a:schemeClr val="accent2">
              <a:alpha val="18000"/>
            </a:schemeClr>
          </a:solidFill>
          <a:ln w="12682" cap="flat">
            <a:noFill/>
            <a:prstDash val="solid"/>
            <a:miter/>
          </a:ln>
        </p:spPr>
        <p:txBody>
          <a:bodyPr rtlCol="0" anchor="ctr"/>
          <a:lstStyle/>
          <a:p>
            <a:endParaRPr lang="zh-CN" altLang="en-US"/>
          </a:p>
        </p:txBody>
      </p:sp>
      <p:sp>
        <p:nvSpPr>
          <p:cNvPr id="7" name="Rectangle 41649-2186&amp;734" descr="preencoded.png"/>
          <p:cNvSpPr/>
          <p:nvPr userDrawn="1">
            <p:custDataLst>
              <p:tags r:id="rId3"/>
            </p:custDataLst>
          </p:nvPr>
        </p:nvSpPr>
        <p:spPr>
          <a:xfrm>
            <a:off x="9625407" y="914400"/>
            <a:ext cx="2566593" cy="2615184"/>
          </a:xfrm>
          <a:custGeom>
            <a:avLst/>
            <a:gdLst>
              <a:gd name="connsiteX0" fmla="*/ 0 w 2566593"/>
              <a:gd name="connsiteY0" fmla="*/ 0 h 2615184"/>
              <a:gd name="connsiteX1" fmla="*/ 2566593 w 2566593"/>
              <a:gd name="connsiteY1" fmla="*/ 0 h 2615184"/>
              <a:gd name="connsiteX2" fmla="*/ 2566593 w 2566593"/>
              <a:gd name="connsiteY2" fmla="*/ 2615184 h 2615184"/>
              <a:gd name="connsiteX3" fmla="*/ 0 w 2566593"/>
              <a:gd name="connsiteY3" fmla="*/ 2615184 h 2615184"/>
            </a:gdLst>
            <a:ahLst/>
            <a:cxnLst>
              <a:cxn ang="0">
                <a:pos x="connsiteX0" y="connsiteY0"/>
              </a:cxn>
              <a:cxn ang="0">
                <a:pos x="connsiteX1" y="connsiteY1"/>
              </a:cxn>
              <a:cxn ang="0">
                <a:pos x="connsiteX2" y="connsiteY2"/>
              </a:cxn>
              <a:cxn ang="0">
                <a:pos x="connsiteX3" y="connsiteY3"/>
              </a:cxn>
            </a:cxnLst>
            <a:rect l="l" t="t" r="r" b="b"/>
            <a:pathLst>
              <a:path w="2566593" h="2615184">
                <a:moveTo>
                  <a:pt x="0" y="0"/>
                </a:moveTo>
                <a:lnTo>
                  <a:pt x="2566593" y="0"/>
                </a:lnTo>
                <a:lnTo>
                  <a:pt x="2566593" y="2615184"/>
                </a:lnTo>
                <a:lnTo>
                  <a:pt x="0" y="2615184"/>
                </a:lnTo>
                <a:close/>
              </a:path>
            </a:pathLst>
          </a:custGeom>
          <a:gradFill>
            <a:gsLst>
              <a:gs pos="19361">
                <a:schemeClr val="accent2"/>
              </a:gs>
              <a:gs pos="100000">
                <a:schemeClr val="accent3">
                  <a:lumMod val="20000"/>
                  <a:lumOff val="80000"/>
                  <a:alpha val="0"/>
                </a:schemeClr>
              </a:gs>
            </a:gsLst>
            <a:lin ang="0" scaled="1"/>
          </a:gradFill>
          <a:ln w="12682" cap="flat">
            <a:noFill/>
            <a:prstDash val="solid"/>
            <a:miter/>
          </a:ln>
        </p:spPr>
        <p:txBody>
          <a:bodyPr rtlCol="0" anchor="ctr"/>
          <a:lstStyle/>
          <a:p>
            <a:endParaRPr lang="zh-CN" altLang="en-US"/>
          </a:p>
        </p:txBody>
      </p:sp>
      <p:sp>
        <p:nvSpPr>
          <p:cNvPr id="54" name="椭圆 53"/>
          <p:cNvSpPr/>
          <p:nvPr userDrawn="1">
            <p:custDataLst>
              <p:tags r:id="rId4"/>
            </p:custDataLst>
          </p:nvPr>
        </p:nvSpPr>
        <p:spPr>
          <a:xfrm>
            <a:off x="9775190" y="444373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5" name="椭圆 54"/>
          <p:cNvSpPr/>
          <p:nvPr userDrawn="1">
            <p:custDataLst>
              <p:tags r:id="rId5"/>
            </p:custDataLst>
          </p:nvPr>
        </p:nvSpPr>
        <p:spPr>
          <a:xfrm>
            <a:off x="10154285" y="443611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6" name="椭圆 55"/>
          <p:cNvSpPr/>
          <p:nvPr userDrawn="1">
            <p:custDataLst>
              <p:tags r:id="rId6"/>
            </p:custDataLst>
          </p:nvPr>
        </p:nvSpPr>
        <p:spPr>
          <a:xfrm>
            <a:off x="10533380" y="442849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7" name="椭圆 56"/>
          <p:cNvSpPr/>
          <p:nvPr userDrawn="1">
            <p:custDataLst>
              <p:tags r:id="rId7"/>
            </p:custDataLst>
          </p:nvPr>
        </p:nvSpPr>
        <p:spPr>
          <a:xfrm>
            <a:off x="10912475" y="443611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8" name="椭圆 57"/>
          <p:cNvSpPr/>
          <p:nvPr userDrawn="1">
            <p:custDataLst>
              <p:tags r:id="rId8"/>
            </p:custDataLst>
          </p:nvPr>
        </p:nvSpPr>
        <p:spPr>
          <a:xfrm>
            <a:off x="11291570" y="442849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9" name="椭圆 58"/>
          <p:cNvSpPr/>
          <p:nvPr userDrawn="1">
            <p:custDataLst>
              <p:tags r:id="rId9"/>
            </p:custDataLst>
          </p:nvPr>
        </p:nvSpPr>
        <p:spPr>
          <a:xfrm>
            <a:off x="11670665" y="444373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8" name="椭圆 47"/>
          <p:cNvSpPr/>
          <p:nvPr userDrawn="1">
            <p:custDataLst>
              <p:tags r:id="rId10"/>
            </p:custDataLst>
          </p:nvPr>
        </p:nvSpPr>
        <p:spPr>
          <a:xfrm>
            <a:off x="9775190" y="482282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9" name="椭圆 48"/>
          <p:cNvSpPr/>
          <p:nvPr userDrawn="1">
            <p:custDataLst>
              <p:tags r:id="rId11"/>
            </p:custDataLst>
          </p:nvPr>
        </p:nvSpPr>
        <p:spPr>
          <a:xfrm>
            <a:off x="10154285" y="481520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0" name="椭圆 49"/>
          <p:cNvSpPr/>
          <p:nvPr userDrawn="1">
            <p:custDataLst>
              <p:tags r:id="rId12"/>
            </p:custDataLst>
          </p:nvPr>
        </p:nvSpPr>
        <p:spPr>
          <a:xfrm>
            <a:off x="10533380" y="480758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1" name="椭圆 50"/>
          <p:cNvSpPr/>
          <p:nvPr userDrawn="1">
            <p:custDataLst>
              <p:tags r:id="rId13"/>
            </p:custDataLst>
          </p:nvPr>
        </p:nvSpPr>
        <p:spPr>
          <a:xfrm>
            <a:off x="10912475" y="481520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2" name="椭圆 51"/>
          <p:cNvSpPr/>
          <p:nvPr userDrawn="1">
            <p:custDataLst>
              <p:tags r:id="rId14"/>
            </p:custDataLst>
          </p:nvPr>
        </p:nvSpPr>
        <p:spPr>
          <a:xfrm>
            <a:off x="11291570" y="480758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3" name="椭圆 52"/>
          <p:cNvSpPr/>
          <p:nvPr userDrawn="1">
            <p:custDataLst>
              <p:tags r:id="rId15"/>
            </p:custDataLst>
          </p:nvPr>
        </p:nvSpPr>
        <p:spPr>
          <a:xfrm>
            <a:off x="11670665" y="482282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2" name="椭圆 41"/>
          <p:cNvSpPr/>
          <p:nvPr userDrawn="1">
            <p:custDataLst>
              <p:tags r:id="rId16"/>
            </p:custDataLst>
          </p:nvPr>
        </p:nvSpPr>
        <p:spPr>
          <a:xfrm>
            <a:off x="9775190" y="520192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3" name="椭圆 42"/>
          <p:cNvSpPr/>
          <p:nvPr userDrawn="1">
            <p:custDataLst>
              <p:tags r:id="rId17"/>
            </p:custDataLst>
          </p:nvPr>
        </p:nvSpPr>
        <p:spPr>
          <a:xfrm>
            <a:off x="10154285" y="519430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4" name="椭圆 43"/>
          <p:cNvSpPr/>
          <p:nvPr userDrawn="1">
            <p:custDataLst>
              <p:tags r:id="rId18"/>
            </p:custDataLst>
          </p:nvPr>
        </p:nvSpPr>
        <p:spPr>
          <a:xfrm>
            <a:off x="10533380" y="518668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5" name="椭圆 44"/>
          <p:cNvSpPr/>
          <p:nvPr userDrawn="1">
            <p:custDataLst>
              <p:tags r:id="rId19"/>
            </p:custDataLst>
          </p:nvPr>
        </p:nvSpPr>
        <p:spPr>
          <a:xfrm>
            <a:off x="10912475" y="519430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6" name="椭圆 45"/>
          <p:cNvSpPr/>
          <p:nvPr userDrawn="1">
            <p:custDataLst>
              <p:tags r:id="rId20"/>
            </p:custDataLst>
          </p:nvPr>
        </p:nvSpPr>
        <p:spPr>
          <a:xfrm>
            <a:off x="11291570" y="518668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7" name="椭圆 46"/>
          <p:cNvSpPr/>
          <p:nvPr userDrawn="1">
            <p:custDataLst>
              <p:tags r:id="rId21"/>
            </p:custDataLst>
          </p:nvPr>
        </p:nvSpPr>
        <p:spPr>
          <a:xfrm>
            <a:off x="11670665" y="520192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6" name="椭圆 35"/>
          <p:cNvSpPr/>
          <p:nvPr userDrawn="1">
            <p:custDataLst>
              <p:tags r:id="rId22"/>
            </p:custDataLst>
          </p:nvPr>
        </p:nvSpPr>
        <p:spPr>
          <a:xfrm>
            <a:off x="9775190" y="558101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7" name="椭圆 36"/>
          <p:cNvSpPr/>
          <p:nvPr userDrawn="1">
            <p:custDataLst>
              <p:tags r:id="rId23"/>
            </p:custDataLst>
          </p:nvPr>
        </p:nvSpPr>
        <p:spPr>
          <a:xfrm>
            <a:off x="10154285" y="557339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8" name="椭圆 37"/>
          <p:cNvSpPr/>
          <p:nvPr userDrawn="1">
            <p:custDataLst>
              <p:tags r:id="rId24"/>
            </p:custDataLst>
          </p:nvPr>
        </p:nvSpPr>
        <p:spPr>
          <a:xfrm>
            <a:off x="10533380" y="556577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椭圆 38"/>
          <p:cNvSpPr/>
          <p:nvPr userDrawn="1">
            <p:custDataLst>
              <p:tags r:id="rId25"/>
            </p:custDataLst>
          </p:nvPr>
        </p:nvSpPr>
        <p:spPr>
          <a:xfrm>
            <a:off x="10912475" y="557339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椭圆 39"/>
          <p:cNvSpPr/>
          <p:nvPr userDrawn="1">
            <p:custDataLst>
              <p:tags r:id="rId26"/>
            </p:custDataLst>
          </p:nvPr>
        </p:nvSpPr>
        <p:spPr>
          <a:xfrm>
            <a:off x="11291570" y="556577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1" name="椭圆 40"/>
          <p:cNvSpPr/>
          <p:nvPr userDrawn="1">
            <p:custDataLst>
              <p:tags r:id="rId27"/>
            </p:custDataLst>
          </p:nvPr>
        </p:nvSpPr>
        <p:spPr>
          <a:xfrm>
            <a:off x="11670665" y="558101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椭圆 29"/>
          <p:cNvSpPr/>
          <p:nvPr userDrawn="1">
            <p:custDataLst>
              <p:tags r:id="rId28"/>
            </p:custDataLst>
          </p:nvPr>
        </p:nvSpPr>
        <p:spPr>
          <a:xfrm>
            <a:off x="9775190" y="596011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1" name="椭圆 30"/>
          <p:cNvSpPr/>
          <p:nvPr userDrawn="1">
            <p:custDataLst>
              <p:tags r:id="rId29"/>
            </p:custDataLst>
          </p:nvPr>
        </p:nvSpPr>
        <p:spPr>
          <a:xfrm>
            <a:off x="10154285" y="595249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2" name="椭圆 31"/>
          <p:cNvSpPr/>
          <p:nvPr userDrawn="1">
            <p:custDataLst>
              <p:tags r:id="rId30"/>
            </p:custDataLst>
          </p:nvPr>
        </p:nvSpPr>
        <p:spPr>
          <a:xfrm>
            <a:off x="10533380" y="594487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椭圆 32"/>
          <p:cNvSpPr/>
          <p:nvPr userDrawn="1">
            <p:custDataLst>
              <p:tags r:id="rId31"/>
            </p:custDataLst>
          </p:nvPr>
        </p:nvSpPr>
        <p:spPr>
          <a:xfrm>
            <a:off x="10912475" y="595249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椭圆 33"/>
          <p:cNvSpPr/>
          <p:nvPr userDrawn="1">
            <p:custDataLst>
              <p:tags r:id="rId32"/>
            </p:custDataLst>
          </p:nvPr>
        </p:nvSpPr>
        <p:spPr>
          <a:xfrm>
            <a:off x="11291570" y="594487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5" name="椭圆 34"/>
          <p:cNvSpPr/>
          <p:nvPr userDrawn="1">
            <p:custDataLst>
              <p:tags r:id="rId33"/>
            </p:custDataLst>
          </p:nvPr>
        </p:nvSpPr>
        <p:spPr>
          <a:xfrm>
            <a:off x="11670665" y="596011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椭圆 22"/>
          <p:cNvSpPr/>
          <p:nvPr userDrawn="1">
            <p:custDataLst>
              <p:tags r:id="rId34"/>
            </p:custDataLst>
          </p:nvPr>
        </p:nvSpPr>
        <p:spPr>
          <a:xfrm>
            <a:off x="9775190" y="633920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椭圆 24"/>
          <p:cNvSpPr/>
          <p:nvPr userDrawn="1">
            <p:custDataLst>
              <p:tags r:id="rId35"/>
            </p:custDataLst>
          </p:nvPr>
        </p:nvSpPr>
        <p:spPr>
          <a:xfrm>
            <a:off x="10154285" y="633158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椭圆 25"/>
          <p:cNvSpPr/>
          <p:nvPr userDrawn="1">
            <p:custDataLst>
              <p:tags r:id="rId36"/>
            </p:custDataLst>
          </p:nvPr>
        </p:nvSpPr>
        <p:spPr>
          <a:xfrm>
            <a:off x="10533380" y="632396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椭圆 26"/>
          <p:cNvSpPr/>
          <p:nvPr userDrawn="1">
            <p:custDataLst>
              <p:tags r:id="rId37"/>
            </p:custDataLst>
          </p:nvPr>
        </p:nvSpPr>
        <p:spPr>
          <a:xfrm>
            <a:off x="10912475" y="633158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 name="椭圆 27"/>
          <p:cNvSpPr/>
          <p:nvPr userDrawn="1">
            <p:custDataLst>
              <p:tags r:id="rId38"/>
            </p:custDataLst>
          </p:nvPr>
        </p:nvSpPr>
        <p:spPr>
          <a:xfrm>
            <a:off x="11291570" y="632396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椭圆 28"/>
          <p:cNvSpPr/>
          <p:nvPr userDrawn="1">
            <p:custDataLst>
              <p:tags r:id="rId39"/>
            </p:custDataLst>
          </p:nvPr>
        </p:nvSpPr>
        <p:spPr>
          <a:xfrm>
            <a:off x="11670665" y="633920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2" name="椭圆 71"/>
          <p:cNvSpPr/>
          <p:nvPr userDrawn="1">
            <p:custDataLst>
              <p:tags r:id="rId40"/>
            </p:custDataLst>
          </p:nvPr>
        </p:nvSpPr>
        <p:spPr>
          <a:xfrm>
            <a:off x="290195" y="27940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3" name="椭圆 72"/>
          <p:cNvSpPr/>
          <p:nvPr userDrawn="1">
            <p:custDataLst>
              <p:tags r:id="rId41"/>
            </p:custDataLst>
          </p:nvPr>
        </p:nvSpPr>
        <p:spPr>
          <a:xfrm>
            <a:off x="669290" y="28702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4" name="椭圆 73"/>
          <p:cNvSpPr/>
          <p:nvPr userDrawn="1">
            <p:custDataLst>
              <p:tags r:id="rId42"/>
            </p:custDataLst>
          </p:nvPr>
        </p:nvSpPr>
        <p:spPr>
          <a:xfrm>
            <a:off x="1048385" y="27940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5" name="椭圆 74"/>
          <p:cNvSpPr/>
          <p:nvPr userDrawn="1">
            <p:custDataLst>
              <p:tags r:id="rId43"/>
            </p:custDataLst>
          </p:nvPr>
        </p:nvSpPr>
        <p:spPr>
          <a:xfrm>
            <a:off x="1427480" y="29464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8" name="椭圆 67"/>
          <p:cNvSpPr/>
          <p:nvPr userDrawn="1">
            <p:custDataLst>
              <p:tags r:id="rId44"/>
            </p:custDataLst>
          </p:nvPr>
        </p:nvSpPr>
        <p:spPr>
          <a:xfrm>
            <a:off x="290195" y="65849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9" name="椭圆 68"/>
          <p:cNvSpPr/>
          <p:nvPr userDrawn="1">
            <p:custDataLst>
              <p:tags r:id="rId45"/>
            </p:custDataLst>
          </p:nvPr>
        </p:nvSpPr>
        <p:spPr>
          <a:xfrm>
            <a:off x="669290" y="66611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0" name="椭圆 69"/>
          <p:cNvSpPr/>
          <p:nvPr userDrawn="1">
            <p:custDataLst>
              <p:tags r:id="rId46"/>
            </p:custDataLst>
          </p:nvPr>
        </p:nvSpPr>
        <p:spPr>
          <a:xfrm>
            <a:off x="1048385" y="65849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1" name="椭圆 70"/>
          <p:cNvSpPr/>
          <p:nvPr userDrawn="1">
            <p:custDataLst>
              <p:tags r:id="rId47"/>
            </p:custDataLst>
          </p:nvPr>
        </p:nvSpPr>
        <p:spPr>
          <a:xfrm>
            <a:off x="1427480" y="67373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4" name="椭圆 63"/>
          <p:cNvSpPr/>
          <p:nvPr userDrawn="1">
            <p:custDataLst>
              <p:tags r:id="rId48"/>
            </p:custDataLst>
          </p:nvPr>
        </p:nvSpPr>
        <p:spPr>
          <a:xfrm>
            <a:off x="290195" y="103759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5" name="椭圆 64"/>
          <p:cNvSpPr/>
          <p:nvPr userDrawn="1">
            <p:custDataLst>
              <p:tags r:id="rId49"/>
            </p:custDataLst>
          </p:nvPr>
        </p:nvSpPr>
        <p:spPr>
          <a:xfrm>
            <a:off x="669290" y="104521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6" name="椭圆 65"/>
          <p:cNvSpPr/>
          <p:nvPr userDrawn="1">
            <p:custDataLst>
              <p:tags r:id="rId50"/>
            </p:custDataLst>
          </p:nvPr>
        </p:nvSpPr>
        <p:spPr>
          <a:xfrm>
            <a:off x="1048385" y="103759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7" name="椭圆 66"/>
          <p:cNvSpPr/>
          <p:nvPr userDrawn="1">
            <p:custDataLst>
              <p:tags r:id="rId51"/>
            </p:custDataLst>
          </p:nvPr>
        </p:nvSpPr>
        <p:spPr>
          <a:xfrm>
            <a:off x="1427480" y="105283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标题 1"/>
          <p:cNvSpPr>
            <a:spLocks noGrp="1"/>
          </p:cNvSpPr>
          <p:nvPr>
            <p:ph type="ctrTitle"/>
            <p:custDataLst>
              <p:tags r:id="rId52"/>
            </p:custDataLst>
          </p:nvPr>
        </p:nvSpPr>
        <p:spPr>
          <a:xfrm>
            <a:off x="1183004" y="1256030"/>
            <a:ext cx="6032065" cy="2276170"/>
          </a:xfrm>
        </p:spPr>
        <p:txBody>
          <a:bodyPr wrap="square" anchor="b">
            <a:normAutofit/>
          </a:bodyPr>
          <a:lstStyle>
            <a:lvl1pPr algn="l">
              <a:lnSpc>
                <a:spcPct val="100000"/>
              </a:lnSpc>
              <a:defRPr sz="7000">
                <a:latin typeface="+mj-ea"/>
                <a:ea typeface="+mj-ea"/>
                <a:cs typeface="+mj-ea"/>
                <a:sym typeface="+mj-ea"/>
              </a:defRPr>
            </a:lvl1pPr>
          </a:lstStyle>
          <a:p>
            <a:r>
              <a:rPr lang="zh-CN" altLang="en-US"/>
              <a:t>单击此处编辑母版标题样式</a:t>
            </a:r>
            <a:endParaRPr lang="zh-CN" altLang="en-US" dirty="0"/>
          </a:p>
        </p:txBody>
      </p:sp>
      <p:sp>
        <p:nvSpPr>
          <p:cNvPr id="4" name="日期占位符 3"/>
          <p:cNvSpPr>
            <a:spLocks noGrp="1"/>
          </p:cNvSpPr>
          <p:nvPr>
            <p:ph type="dt" sz="half" idx="10"/>
            <p:custDataLst>
              <p:tags r:id="rId5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4"/>
            </p:custDataLst>
          </p:nvPr>
        </p:nvSpPr>
        <p:spPr/>
        <p:txBody>
          <a:bodyPr/>
          <a:lstStyle/>
          <a:p>
            <a:endParaRPr lang="zh-CN" altLang="en-US"/>
          </a:p>
        </p:txBody>
      </p:sp>
      <p:sp>
        <p:nvSpPr>
          <p:cNvPr id="6" name="灯片编号占位符 5"/>
          <p:cNvSpPr>
            <a:spLocks noGrp="1"/>
          </p:cNvSpPr>
          <p:nvPr>
            <p:ph type="sldNum" sz="quarter" idx="12"/>
            <p:custDataLst>
              <p:tags r:id="rId55"/>
            </p:custDataLst>
          </p:nvPr>
        </p:nvSpPr>
        <p:spPr>
          <a:xfrm>
            <a:off x="8610600" y="6356350"/>
            <a:ext cx="2743200" cy="365125"/>
          </a:xfrm>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56"/>
            </p:custDataLst>
          </p:nvPr>
        </p:nvSpPr>
        <p:spPr>
          <a:xfrm>
            <a:off x="1183004" y="3871785"/>
            <a:ext cx="6032064" cy="504000"/>
          </a:xfrm>
        </p:spPr>
        <p:txBody>
          <a:bodyPr wrap="square" anchor="ctr">
            <a:normAutofit/>
          </a:bodyPr>
          <a:lstStyle>
            <a:lvl1pPr marL="0" indent="0" algn="l">
              <a:lnSpc>
                <a:spcPct val="100000"/>
              </a:lnSpc>
              <a:buNone/>
              <a:defRPr sz="2000">
                <a:solidFill>
                  <a:schemeClr val="tx1">
                    <a:lumMod val="75000"/>
                    <a:lumOff val="25000"/>
                  </a:schemeClr>
                </a:solidFill>
                <a:latin typeface="+mn-ea"/>
                <a:ea typeface="+mn-ea"/>
                <a:cs typeface="+mn-ea"/>
                <a:sym typeface="+mn-ea"/>
              </a:defRPr>
            </a:lvl1pPr>
          </a:lstStyle>
          <a:p>
            <a:pPr lvl="0"/>
            <a:r>
              <a:rPr lang="zh-CN" altLang="en-US"/>
              <a:t>署名</a:t>
            </a:r>
            <a:endParaRPr lang="zh-CN" altLang="en-US" dirty="0"/>
          </a:p>
        </p:txBody>
      </p:sp>
      <p:sp>
        <p:nvSpPr>
          <p:cNvPr id="8" name="任意多边形: 形状 7" descr="preencoded.png"/>
          <p:cNvSpPr/>
          <p:nvPr userDrawn="1">
            <p:custDataLst>
              <p:tags r:id="rId57"/>
            </p:custDataLst>
          </p:nvPr>
        </p:nvSpPr>
        <p:spPr>
          <a:xfrm>
            <a:off x="1" y="0"/>
            <a:ext cx="2095873" cy="914400"/>
          </a:xfrm>
          <a:custGeom>
            <a:avLst/>
            <a:gdLst>
              <a:gd name="connsiteX0" fmla="*/ 0 w 2095873"/>
              <a:gd name="connsiteY0" fmla="*/ 0 h 914400"/>
              <a:gd name="connsiteX1" fmla="*/ 2095873 w 2095873"/>
              <a:gd name="connsiteY1" fmla="*/ 0 h 914400"/>
              <a:gd name="connsiteX2" fmla="*/ 2042749 w 2095873"/>
              <a:gd name="connsiteY2" fmla="*/ 112323 h 914400"/>
              <a:gd name="connsiteX3" fmla="*/ 1777581 w 2095873"/>
              <a:gd name="connsiteY3" fmla="*/ 469891 h 914400"/>
              <a:gd name="connsiteX4" fmla="*/ 1285340 w 2095873"/>
              <a:gd name="connsiteY4" fmla="*/ 798876 h 914400"/>
              <a:gd name="connsiteX5" fmla="*/ 704689 w 2095873"/>
              <a:gd name="connsiteY5" fmla="*/ 914400 h 914400"/>
              <a:gd name="connsiteX6" fmla="*/ 124042 w 2095873"/>
              <a:gd name="connsiteY6" fmla="*/ 798876 h 914400"/>
              <a:gd name="connsiteX7" fmla="*/ 0 w 2095873"/>
              <a:gd name="connsiteY7" fmla="*/ 74018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873" h="914400">
                <a:moveTo>
                  <a:pt x="0" y="0"/>
                </a:moveTo>
                <a:lnTo>
                  <a:pt x="2095873" y="0"/>
                </a:lnTo>
                <a:lnTo>
                  <a:pt x="2042749" y="112323"/>
                </a:lnTo>
                <a:cubicBezTo>
                  <a:pt x="1972540" y="243663"/>
                  <a:pt x="1883256" y="364196"/>
                  <a:pt x="1777581" y="469891"/>
                </a:cubicBezTo>
                <a:cubicBezTo>
                  <a:pt x="1636694" y="610818"/>
                  <a:pt x="1469423" y="722607"/>
                  <a:pt x="1285340" y="798876"/>
                </a:cubicBezTo>
                <a:cubicBezTo>
                  <a:pt x="1101249" y="875144"/>
                  <a:pt x="903945" y="914400"/>
                  <a:pt x="704689" y="914400"/>
                </a:cubicBezTo>
                <a:cubicBezTo>
                  <a:pt x="505434" y="914400"/>
                  <a:pt x="308130" y="875144"/>
                  <a:pt x="124042" y="798876"/>
                </a:cubicBezTo>
                <a:lnTo>
                  <a:pt x="0" y="740186"/>
                </a:lnTo>
                <a:close/>
              </a:path>
            </a:pathLst>
          </a:custGeom>
          <a:solidFill>
            <a:schemeClr val="accent2">
              <a:alpha val="20000"/>
            </a:schemeClr>
          </a:solidFill>
          <a:ln w="12682" cap="flat">
            <a:noFill/>
            <a:prstDash val="solid"/>
            <a:miter/>
          </a:ln>
        </p:spPr>
        <p:txBody>
          <a:bodyPr rtlCol="0" anchor="ctr"/>
          <a:lstStyle/>
          <a:p>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pic>
        <p:nvPicPr>
          <p:cNvPr id="24" name="图形 23"/>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942" y="2513055"/>
            <a:ext cx="2468065" cy="3672000"/>
          </a:xfrm>
          <a:prstGeom prst="rect">
            <a:avLst/>
          </a:prstGeom>
        </p:spPr>
      </p:pic>
      <p:pic>
        <p:nvPicPr>
          <p:cNvPr id="22" name="图形 21"/>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125" y="2477055"/>
            <a:ext cx="2032533" cy="37080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22" name="图形 21"/>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25" y="2477055"/>
            <a:ext cx="2032533" cy="370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41" name="图形 40"/>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676" y="634766"/>
            <a:ext cx="864000" cy="8640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pic>
        <p:nvPicPr>
          <p:cNvPr id="24" name="图形 23"/>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942" y="2513055"/>
            <a:ext cx="2468065" cy="3672000"/>
          </a:xfrm>
          <a:prstGeom prst="rect">
            <a:avLst/>
          </a:prstGeom>
        </p:spPr>
      </p:pic>
      <p:pic>
        <p:nvPicPr>
          <p:cNvPr id="22" name="图形 21"/>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125" y="2477055"/>
            <a:ext cx="2032533" cy="37080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22" name="图形 21"/>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25" y="2477055"/>
            <a:ext cx="2032533" cy="37080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41" name="图形 40"/>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676" y="634766"/>
            <a:ext cx="864000" cy="86400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pic>
        <p:nvPicPr>
          <p:cNvPr id="24" name="图形 23"/>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942" y="2513055"/>
            <a:ext cx="2468065" cy="3672000"/>
          </a:xfrm>
          <a:prstGeom prst="rect">
            <a:avLst/>
          </a:prstGeom>
        </p:spPr>
      </p:pic>
      <p:pic>
        <p:nvPicPr>
          <p:cNvPr id="22" name="图形 21"/>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125" y="2477055"/>
            <a:ext cx="2032533" cy="37080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22" name="图形 21"/>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25" y="2477055"/>
            <a:ext cx="2032533" cy="370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22" name="图形 21"/>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25" y="2477055"/>
            <a:ext cx="2032533" cy="3708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41" name="图形 40"/>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676" y="634766"/>
            <a:ext cx="864000" cy="8640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pic>
        <p:nvPicPr>
          <p:cNvPr id="24" name="图形 23"/>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942" y="2513055"/>
            <a:ext cx="2468065" cy="3672000"/>
          </a:xfrm>
          <a:prstGeom prst="rect">
            <a:avLst/>
          </a:prstGeom>
        </p:spPr>
      </p:pic>
      <p:pic>
        <p:nvPicPr>
          <p:cNvPr id="22" name="图形 21"/>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125" y="2477055"/>
            <a:ext cx="2032533" cy="3708000"/>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22" name="图形 21"/>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25" y="2477055"/>
            <a:ext cx="2032533" cy="370800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41" name="图形 40"/>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676" y="634766"/>
            <a:ext cx="864000" cy="8640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pic>
        <p:nvPicPr>
          <p:cNvPr id="24" name="图形 23"/>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942" y="2513055"/>
            <a:ext cx="2468065" cy="3672000"/>
          </a:xfrm>
          <a:prstGeom prst="rect">
            <a:avLst/>
          </a:prstGeom>
        </p:spPr>
      </p:pic>
      <p:pic>
        <p:nvPicPr>
          <p:cNvPr id="22" name="图形 21"/>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125" y="2477055"/>
            <a:ext cx="2032533" cy="3708000"/>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22" name="图形 21"/>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25" y="2477055"/>
            <a:ext cx="2032533" cy="370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41" name="图形 40"/>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676" y="634766"/>
            <a:ext cx="864000" cy="8640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41" name="图形 40"/>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676" y="634766"/>
            <a:ext cx="864000" cy="864000"/>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pic>
        <p:nvPicPr>
          <p:cNvPr id="24" name="图形 23"/>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942" y="2513055"/>
            <a:ext cx="2468065" cy="3672000"/>
          </a:xfrm>
          <a:prstGeom prst="rect">
            <a:avLst/>
          </a:prstGeom>
        </p:spPr>
      </p:pic>
      <p:pic>
        <p:nvPicPr>
          <p:cNvPr id="22" name="图形 21"/>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125" y="2477055"/>
            <a:ext cx="2032533" cy="3708000"/>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22" name="图形 21"/>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25" y="2477055"/>
            <a:ext cx="2032533" cy="3708000"/>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41" name="图形 40"/>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676" y="634766"/>
            <a:ext cx="864000" cy="864000"/>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pic>
        <p:nvPicPr>
          <p:cNvPr id="24" name="图形 23"/>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942" y="2513055"/>
            <a:ext cx="2468065" cy="3672000"/>
          </a:xfrm>
          <a:prstGeom prst="rect">
            <a:avLst/>
          </a:prstGeom>
        </p:spPr>
      </p:pic>
      <p:pic>
        <p:nvPicPr>
          <p:cNvPr id="22" name="图形 21"/>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125" y="2477055"/>
            <a:ext cx="2032533" cy="3708000"/>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22" name="图形 21"/>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25" y="2477055"/>
            <a:ext cx="2032533" cy="370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41" name="图形 40"/>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676" y="634766"/>
            <a:ext cx="864000" cy="864000"/>
          </a:xfrm>
          <a:prstGeom prst="rect">
            <a:avLst/>
          </a:pr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pic>
        <p:nvPicPr>
          <p:cNvPr id="24" name="图形 23"/>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942" y="2513055"/>
            <a:ext cx="2468065" cy="3672000"/>
          </a:xfrm>
          <a:prstGeom prst="rect">
            <a:avLst/>
          </a:prstGeom>
        </p:spPr>
      </p:pic>
      <p:pic>
        <p:nvPicPr>
          <p:cNvPr id="22" name="图形 21"/>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125" y="2477055"/>
            <a:ext cx="2032533" cy="3708000"/>
          </a:xfrm>
          <a:prstGeom prst="rect">
            <a:avLst/>
          </a:prstGeom>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22" name="图形 21"/>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25" y="2477055"/>
            <a:ext cx="2032533" cy="3708000"/>
          </a:xfrm>
          <a:prstGeom prst="rect">
            <a:avLst/>
          </a:prstGeom>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41" name="图形 40"/>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676" y="634766"/>
            <a:ext cx="864000" cy="864000"/>
          </a:xfrm>
          <a:prstGeom prst="rect">
            <a:avLst/>
          </a:prstGeom>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pic>
        <p:nvPicPr>
          <p:cNvPr id="24" name="图形 23"/>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942" y="2513055"/>
            <a:ext cx="2468065" cy="3672000"/>
          </a:xfrm>
          <a:prstGeom prst="rect">
            <a:avLst/>
          </a:prstGeom>
        </p:spPr>
      </p:pic>
      <p:pic>
        <p:nvPicPr>
          <p:cNvPr id="22" name="图形 21"/>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125" y="2477055"/>
            <a:ext cx="2032533" cy="3708000"/>
          </a:xfrm>
          <a:prstGeom prst="rect">
            <a:avLst/>
          </a:prstGeom>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22" name="图形 21"/>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25" y="2477055"/>
            <a:ext cx="2032533" cy="370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Rectangle 41649-2186&amp;734" descr="preencoded.png"/>
          <p:cNvSpPr/>
          <p:nvPr userDrawn="1">
            <p:custDataLst>
              <p:tags r:id="rId2"/>
            </p:custDataLst>
          </p:nvPr>
        </p:nvSpPr>
        <p:spPr>
          <a:xfrm>
            <a:off x="9625407" y="914400"/>
            <a:ext cx="2566593" cy="2615184"/>
          </a:xfrm>
          <a:custGeom>
            <a:avLst/>
            <a:gdLst>
              <a:gd name="connsiteX0" fmla="*/ 0 w 2566593"/>
              <a:gd name="connsiteY0" fmla="*/ 0 h 2615184"/>
              <a:gd name="connsiteX1" fmla="*/ 2566593 w 2566593"/>
              <a:gd name="connsiteY1" fmla="*/ 0 h 2615184"/>
              <a:gd name="connsiteX2" fmla="*/ 2566593 w 2566593"/>
              <a:gd name="connsiteY2" fmla="*/ 2615184 h 2615184"/>
              <a:gd name="connsiteX3" fmla="*/ 0 w 2566593"/>
              <a:gd name="connsiteY3" fmla="*/ 2615184 h 2615184"/>
            </a:gdLst>
            <a:ahLst/>
            <a:cxnLst>
              <a:cxn ang="0">
                <a:pos x="connsiteX0" y="connsiteY0"/>
              </a:cxn>
              <a:cxn ang="0">
                <a:pos x="connsiteX1" y="connsiteY1"/>
              </a:cxn>
              <a:cxn ang="0">
                <a:pos x="connsiteX2" y="connsiteY2"/>
              </a:cxn>
              <a:cxn ang="0">
                <a:pos x="connsiteX3" y="connsiteY3"/>
              </a:cxn>
            </a:cxnLst>
            <a:rect l="l" t="t" r="r" b="b"/>
            <a:pathLst>
              <a:path w="2566593" h="2615184">
                <a:moveTo>
                  <a:pt x="0" y="0"/>
                </a:moveTo>
                <a:lnTo>
                  <a:pt x="2566593" y="0"/>
                </a:lnTo>
                <a:lnTo>
                  <a:pt x="2566593" y="2615184"/>
                </a:lnTo>
                <a:lnTo>
                  <a:pt x="0" y="2615184"/>
                </a:lnTo>
                <a:close/>
              </a:path>
            </a:pathLst>
          </a:custGeom>
          <a:gradFill>
            <a:gsLst>
              <a:gs pos="19361">
                <a:schemeClr val="accent2"/>
              </a:gs>
              <a:gs pos="100000">
                <a:schemeClr val="accent3">
                  <a:lumMod val="20000"/>
                  <a:lumOff val="80000"/>
                  <a:alpha val="0"/>
                </a:schemeClr>
              </a:gs>
            </a:gsLst>
            <a:lin ang="0" scaled="1"/>
          </a:gradFill>
          <a:ln w="12682" cap="flat">
            <a:noFill/>
            <a:prstDash val="solid"/>
            <a:miter/>
          </a:ln>
        </p:spPr>
        <p:txBody>
          <a:bodyPr rtlCol="0" anchor="ctr"/>
          <a:lstStyle/>
          <a:p>
            <a:endParaRPr lang="zh-CN" altLang="en-US"/>
          </a:p>
        </p:txBody>
      </p:sp>
      <p:sp>
        <p:nvSpPr>
          <p:cNvPr id="14" name="Ellipse 37-2186&amp;742" descr="preencoded.png"/>
          <p:cNvSpPr/>
          <p:nvPr>
            <p:custDataLst>
              <p:tags r:id="rId3"/>
            </p:custDataLst>
          </p:nvPr>
        </p:nvSpPr>
        <p:spPr>
          <a:xfrm>
            <a:off x="7388352" y="5979504"/>
            <a:ext cx="1892808" cy="878496"/>
          </a:xfrm>
          <a:custGeom>
            <a:avLst/>
            <a:gdLst>
              <a:gd name="connsiteX0" fmla="*/ 946404 w 1892808"/>
              <a:gd name="connsiteY0" fmla="*/ 878496 h 878496"/>
              <a:gd name="connsiteX1" fmla="*/ 0 w 1892808"/>
              <a:gd name="connsiteY1" fmla="*/ 878496 h 878496"/>
              <a:gd name="connsiteX2" fmla="*/ 72041 w 1892808"/>
              <a:gd name="connsiteY2" fmla="*/ 542310 h 878496"/>
              <a:gd name="connsiteX3" fmla="*/ 277195 w 1892808"/>
              <a:gd name="connsiteY3" fmla="*/ 257306 h 878496"/>
              <a:gd name="connsiteX4" fmla="*/ 584231 w 1892808"/>
              <a:gd name="connsiteY4" fmla="*/ 66872 h 878496"/>
              <a:gd name="connsiteX5" fmla="*/ 946404 w 1892808"/>
              <a:gd name="connsiteY5" fmla="*/ 0 h 878496"/>
              <a:gd name="connsiteX6" fmla="*/ 1308578 w 1892808"/>
              <a:gd name="connsiteY6" fmla="*/ 66872 h 878496"/>
              <a:gd name="connsiteX7" fmla="*/ 1615607 w 1892808"/>
              <a:gd name="connsiteY7" fmla="*/ 257306 h 878496"/>
              <a:gd name="connsiteX8" fmla="*/ 1820767 w 1892808"/>
              <a:gd name="connsiteY8" fmla="*/ 542310 h 878496"/>
              <a:gd name="connsiteX9" fmla="*/ 1892808 w 1892808"/>
              <a:gd name="connsiteY9" fmla="*/ 878496 h 87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2808" h="878496">
                <a:moveTo>
                  <a:pt x="946404" y="878496"/>
                </a:moveTo>
                <a:lnTo>
                  <a:pt x="0" y="878496"/>
                </a:lnTo>
                <a:cubicBezTo>
                  <a:pt x="0" y="763130"/>
                  <a:pt x="24479" y="648894"/>
                  <a:pt x="72041" y="542310"/>
                </a:cubicBezTo>
                <a:cubicBezTo>
                  <a:pt x="119602" y="435727"/>
                  <a:pt x="189314" y="338882"/>
                  <a:pt x="277195" y="257306"/>
                </a:cubicBezTo>
                <a:cubicBezTo>
                  <a:pt x="365077" y="175730"/>
                  <a:pt x="469408" y="111020"/>
                  <a:pt x="584231" y="66872"/>
                </a:cubicBezTo>
                <a:cubicBezTo>
                  <a:pt x="699053" y="22723"/>
                  <a:pt x="822120" y="0"/>
                  <a:pt x="946404" y="0"/>
                </a:cubicBezTo>
                <a:cubicBezTo>
                  <a:pt x="1070688" y="0"/>
                  <a:pt x="1193755" y="22723"/>
                  <a:pt x="1308578" y="66872"/>
                </a:cubicBezTo>
                <a:cubicBezTo>
                  <a:pt x="1423404" y="111020"/>
                  <a:pt x="1527725" y="175730"/>
                  <a:pt x="1615607" y="257306"/>
                </a:cubicBezTo>
                <a:cubicBezTo>
                  <a:pt x="1703489" y="338881"/>
                  <a:pt x="1773206" y="435727"/>
                  <a:pt x="1820767" y="542310"/>
                </a:cubicBezTo>
                <a:cubicBezTo>
                  <a:pt x="1868329" y="648894"/>
                  <a:pt x="1892808" y="763130"/>
                  <a:pt x="1892808" y="878496"/>
                </a:cubicBezTo>
                <a:close/>
              </a:path>
            </a:pathLst>
          </a:custGeom>
          <a:solidFill>
            <a:schemeClr val="accent2">
              <a:alpha val="18000"/>
            </a:schemeClr>
          </a:solidFill>
          <a:ln w="12682" cap="flat">
            <a:noFill/>
            <a:prstDash val="solid"/>
            <a:miter/>
          </a:ln>
        </p:spPr>
        <p:txBody>
          <a:bodyPr rtlCol="0" anchor="ctr"/>
          <a:lstStyle/>
          <a:p>
            <a:endParaRPr lang="zh-CN" altLang="en-US"/>
          </a:p>
        </p:txBody>
      </p:sp>
      <p:sp>
        <p:nvSpPr>
          <p:cNvPr id="79" name="任意多边形: 形状 78" descr="preencoded.png"/>
          <p:cNvSpPr/>
          <p:nvPr>
            <p:custDataLst>
              <p:tags r:id="rId4"/>
            </p:custDataLst>
          </p:nvPr>
        </p:nvSpPr>
        <p:spPr>
          <a:xfrm>
            <a:off x="1" y="0"/>
            <a:ext cx="2095873" cy="914400"/>
          </a:xfrm>
          <a:custGeom>
            <a:avLst/>
            <a:gdLst>
              <a:gd name="connsiteX0" fmla="*/ 0 w 2095873"/>
              <a:gd name="connsiteY0" fmla="*/ 0 h 914400"/>
              <a:gd name="connsiteX1" fmla="*/ 2095873 w 2095873"/>
              <a:gd name="connsiteY1" fmla="*/ 0 h 914400"/>
              <a:gd name="connsiteX2" fmla="*/ 2042749 w 2095873"/>
              <a:gd name="connsiteY2" fmla="*/ 112323 h 914400"/>
              <a:gd name="connsiteX3" fmla="*/ 1777581 w 2095873"/>
              <a:gd name="connsiteY3" fmla="*/ 469891 h 914400"/>
              <a:gd name="connsiteX4" fmla="*/ 1285340 w 2095873"/>
              <a:gd name="connsiteY4" fmla="*/ 798876 h 914400"/>
              <a:gd name="connsiteX5" fmla="*/ 704689 w 2095873"/>
              <a:gd name="connsiteY5" fmla="*/ 914400 h 914400"/>
              <a:gd name="connsiteX6" fmla="*/ 124042 w 2095873"/>
              <a:gd name="connsiteY6" fmla="*/ 798876 h 914400"/>
              <a:gd name="connsiteX7" fmla="*/ 0 w 2095873"/>
              <a:gd name="connsiteY7" fmla="*/ 74018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873" h="914400">
                <a:moveTo>
                  <a:pt x="0" y="0"/>
                </a:moveTo>
                <a:lnTo>
                  <a:pt x="2095873" y="0"/>
                </a:lnTo>
                <a:lnTo>
                  <a:pt x="2042749" y="112323"/>
                </a:lnTo>
                <a:cubicBezTo>
                  <a:pt x="1972540" y="243663"/>
                  <a:pt x="1883256" y="364196"/>
                  <a:pt x="1777581" y="469891"/>
                </a:cubicBezTo>
                <a:cubicBezTo>
                  <a:pt x="1636694" y="610818"/>
                  <a:pt x="1469423" y="722607"/>
                  <a:pt x="1285340" y="798876"/>
                </a:cubicBezTo>
                <a:cubicBezTo>
                  <a:pt x="1101249" y="875144"/>
                  <a:pt x="903945" y="914400"/>
                  <a:pt x="704689" y="914400"/>
                </a:cubicBezTo>
                <a:cubicBezTo>
                  <a:pt x="505434" y="914400"/>
                  <a:pt x="308130" y="875144"/>
                  <a:pt x="124042" y="798876"/>
                </a:cubicBezTo>
                <a:lnTo>
                  <a:pt x="0" y="740186"/>
                </a:lnTo>
                <a:close/>
              </a:path>
            </a:pathLst>
          </a:custGeom>
          <a:solidFill>
            <a:schemeClr val="accent2">
              <a:alpha val="20000"/>
            </a:schemeClr>
          </a:solidFill>
          <a:ln w="12682" cap="flat">
            <a:noFill/>
            <a:prstDash val="solid"/>
            <a:miter/>
          </a:ln>
        </p:spPr>
        <p:txBody>
          <a:bodyPr rtlCol="0" anchor="ctr"/>
          <a:lstStyle/>
          <a:p>
            <a:endParaRPr lang="zh-CN" altLang="en-US"/>
          </a:p>
        </p:txBody>
      </p:sp>
      <p:sp>
        <p:nvSpPr>
          <p:cNvPr id="54" name="椭圆 53"/>
          <p:cNvSpPr/>
          <p:nvPr>
            <p:custDataLst>
              <p:tags r:id="rId5"/>
            </p:custDataLst>
          </p:nvPr>
        </p:nvSpPr>
        <p:spPr>
          <a:xfrm>
            <a:off x="9775190" y="444373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5" name="椭圆 54"/>
          <p:cNvSpPr/>
          <p:nvPr>
            <p:custDataLst>
              <p:tags r:id="rId6"/>
            </p:custDataLst>
          </p:nvPr>
        </p:nvSpPr>
        <p:spPr>
          <a:xfrm>
            <a:off x="10154285" y="443611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6" name="椭圆 55"/>
          <p:cNvSpPr/>
          <p:nvPr>
            <p:custDataLst>
              <p:tags r:id="rId7"/>
            </p:custDataLst>
          </p:nvPr>
        </p:nvSpPr>
        <p:spPr>
          <a:xfrm>
            <a:off x="10533380" y="442849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7" name="椭圆 56"/>
          <p:cNvSpPr/>
          <p:nvPr>
            <p:custDataLst>
              <p:tags r:id="rId8"/>
            </p:custDataLst>
          </p:nvPr>
        </p:nvSpPr>
        <p:spPr>
          <a:xfrm>
            <a:off x="10912475" y="443611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8" name="椭圆 57"/>
          <p:cNvSpPr/>
          <p:nvPr>
            <p:custDataLst>
              <p:tags r:id="rId9"/>
            </p:custDataLst>
          </p:nvPr>
        </p:nvSpPr>
        <p:spPr>
          <a:xfrm>
            <a:off x="11291570" y="442849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9" name="椭圆 58"/>
          <p:cNvSpPr/>
          <p:nvPr>
            <p:custDataLst>
              <p:tags r:id="rId10"/>
            </p:custDataLst>
          </p:nvPr>
        </p:nvSpPr>
        <p:spPr>
          <a:xfrm>
            <a:off x="11670665" y="444373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8" name="椭圆 47"/>
          <p:cNvSpPr/>
          <p:nvPr>
            <p:custDataLst>
              <p:tags r:id="rId11"/>
            </p:custDataLst>
          </p:nvPr>
        </p:nvSpPr>
        <p:spPr>
          <a:xfrm>
            <a:off x="9775190" y="482282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9" name="椭圆 48"/>
          <p:cNvSpPr/>
          <p:nvPr>
            <p:custDataLst>
              <p:tags r:id="rId12"/>
            </p:custDataLst>
          </p:nvPr>
        </p:nvSpPr>
        <p:spPr>
          <a:xfrm>
            <a:off x="10154285" y="481520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0" name="椭圆 49"/>
          <p:cNvSpPr/>
          <p:nvPr>
            <p:custDataLst>
              <p:tags r:id="rId13"/>
            </p:custDataLst>
          </p:nvPr>
        </p:nvSpPr>
        <p:spPr>
          <a:xfrm>
            <a:off x="10533380" y="480758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1" name="椭圆 50"/>
          <p:cNvSpPr/>
          <p:nvPr>
            <p:custDataLst>
              <p:tags r:id="rId14"/>
            </p:custDataLst>
          </p:nvPr>
        </p:nvSpPr>
        <p:spPr>
          <a:xfrm>
            <a:off x="10912475" y="481520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2" name="椭圆 51"/>
          <p:cNvSpPr/>
          <p:nvPr>
            <p:custDataLst>
              <p:tags r:id="rId15"/>
            </p:custDataLst>
          </p:nvPr>
        </p:nvSpPr>
        <p:spPr>
          <a:xfrm>
            <a:off x="11291570" y="480758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3" name="椭圆 52"/>
          <p:cNvSpPr/>
          <p:nvPr>
            <p:custDataLst>
              <p:tags r:id="rId16"/>
            </p:custDataLst>
          </p:nvPr>
        </p:nvSpPr>
        <p:spPr>
          <a:xfrm>
            <a:off x="11670665" y="482282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2" name="椭圆 41"/>
          <p:cNvSpPr/>
          <p:nvPr>
            <p:custDataLst>
              <p:tags r:id="rId17"/>
            </p:custDataLst>
          </p:nvPr>
        </p:nvSpPr>
        <p:spPr>
          <a:xfrm>
            <a:off x="9775190" y="520192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3" name="椭圆 42"/>
          <p:cNvSpPr/>
          <p:nvPr>
            <p:custDataLst>
              <p:tags r:id="rId18"/>
            </p:custDataLst>
          </p:nvPr>
        </p:nvSpPr>
        <p:spPr>
          <a:xfrm>
            <a:off x="10154285" y="519430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4" name="椭圆 43"/>
          <p:cNvSpPr/>
          <p:nvPr>
            <p:custDataLst>
              <p:tags r:id="rId19"/>
            </p:custDataLst>
          </p:nvPr>
        </p:nvSpPr>
        <p:spPr>
          <a:xfrm>
            <a:off x="10533380" y="518668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5" name="椭圆 44"/>
          <p:cNvSpPr/>
          <p:nvPr>
            <p:custDataLst>
              <p:tags r:id="rId20"/>
            </p:custDataLst>
          </p:nvPr>
        </p:nvSpPr>
        <p:spPr>
          <a:xfrm>
            <a:off x="10912475" y="519430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6" name="椭圆 45"/>
          <p:cNvSpPr/>
          <p:nvPr>
            <p:custDataLst>
              <p:tags r:id="rId21"/>
            </p:custDataLst>
          </p:nvPr>
        </p:nvSpPr>
        <p:spPr>
          <a:xfrm>
            <a:off x="11291570" y="518668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7" name="椭圆 46"/>
          <p:cNvSpPr/>
          <p:nvPr>
            <p:custDataLst>
              <p:tags r:id="rId22"/>
            </p:custDataLst>
          </p:nvPr>
        </p:nvSpPr>
        <p:spPr>
          <a:xfrm>
            <a:off x="11670665" y="520192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6" name="椭圆 35"/>
          <p:cNvSpPr/>
          <p:nvPr>
            <p:custDataLst>
              <p:tags r:id="rId23"/>
            </p:custDataLst>
          </p:nvPr>
        </p:nvSpPr>
        <p:spPr>
          <a:xfrm>
            <a:off x="9775190" y="558101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7" name="椭圆 36"/>
          <p:cNvSpPr/>
          <p:nvPr>
            <p:custDataLst>
              <p:tags r:id="rId24"/>
            </p:custDataLst>
          </p:nvPr>
        </p:nvSpPr>
        <p:spPr>
          <a:xfrm>
            <a:off x="10154285" y="557339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8" name="椭圆 37"/>
          <p:cNvSpPr/>
          <p:nvPr>
            <p:custDataLst>
              <p:tags r:id="rId25"/>
            </p:custDataLst>
          </p:nvPr>
        </p:nvSpPr>
        <p:spPr>
          <a:xfrm>
            <a:off x="10533380" y="556577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椭圆 38"/>
          <p:cNvSpPr/>
          <p:nvPr>
            <p:custDataLst>
              <p:tags r:id="rId26"/>
            </p:custDataLst>
          </p:nvPr>
        </p:nvSpPr>
        <p:spPr>
          <a:xfrm>
            <a:off x="10912475" y="557339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椭圆 39"/>
          <p:cNvSpPr/>
          <p:nvPr>
            <p:custDataLst>
              <p:tags r:id="rId27"/>
            </p:custDataLst>
          </p:nvPr>
        </p:nvSpPr>
        <p:spPr>
          <a:xfrm>
            <a:off x="11291570" y="556577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1" name="椭圆 40"/>
          <p:cNvSpPr/>
          <p:nvPr>
            <p:custDataLst>
              <p:tags r:id="rId28"/>
            </p:custDataLst>
          </p:nvPr>
        </p:nvSpPr>
        <p:spPr>
          <a:xfrm>
            <a:off x="11670665" y="558101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椭圆 29"/>
          <p:cNvSpPr/>
          <p:nvPr>
            <p:custDataLst>
              <p:tags r:id="rId29"/>
            </p:custDataLst>
          </p:nvPr>
        </p:nvSpPr>
        <p:spPr>
          <a:xfrm>
            <a:off x="9775190" y="596011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1" name="椭圆 30"/>
          <p:cNvSpPr/>
          <p:nvPr>
            <p:custDataLst>
              <p:tags r:id="rId30"/>
            </p:custDataLst>
          </p:nvPr>
        </p:nvSpPr>
        <p:spPr>
          <a:xfrm>
            <a:off x="10154285" y="595249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2" name="椭圆 31"/>
          <p:cNvSpPr/>
          <p:nvPr>
            <p:custDataLst>
              <p:tags r:id="rId31"/>
            </p:custDataLst>
          </p:nvPr>
        </p:nvSpPr>
        <p:spPr>
          <a:xfrm>
            <a:off x="10533380" y="594487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椭圆 32"/>
          <p:cNvSpPr/>
          <p:nvPr>
            <p:custDataLst>
              <p:tags r:id="rId32"/>
            </p:custDataLst>
          </p:nvPr>
        </p:nvSpPr>
        <p:spPr>
          <a:xfrm>
            <a:off x="10912475" y="595249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椭圆 33"/>
          <p:cNvSpPr/>
          <p:nvPr>
            <p:custDataLst>
              <p:tags r:id="rId33"/>
            </p:custDataLst>
          </p:nvPr>
        </p:nvSpPr>
        <p:spPr>
          <a:xfrm>
            <a:off x="11291570" y="594487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5" name="椭圆 34"/>
          <p:cNvSpPr/>
          <p:nvPr>
            <p:custDataLst>
              <p:tags r:id="rId34"/>
            </p:custDataLst>
          </p:nvPr>
        </p:nvSpPr>
        <p:spPr>
          <a:xfrm>
            <a:off x="11670665" y="596011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椭圆 22"/>
          <p:cNvSpPr/>
          <p:nvPr>
            <p:custDataLst>
              <p:tags r:id="rId35"/>
            </p:custDataLst>
          </p:nvPr>
        </p:nvSpPr>
        <p:spPr>
          <a:xfrm>
            <a:off x="9775190" y="633920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椭圆 24"/>
          <p:cNvSpPr/>
          <p:nvPr>
            <p:custDataLst>
              <p:tags r:id="rId36"/>
            </p:custDataLst>
          </p:nvPr>
        </p:nvSpPr>
        <p:spPr>
          <a:xfrm>
            <a:off x="10154285" y="633158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椭圆 25"/>
          <p:cNvSpPr/>
          <p:nvPr>
            <p:custDataLst>
              <p:tags r:id="rId37"/>
            </p:custDataLst>
          </p:nvPr>
        </p:nvSpPr>
        <p:spPr>
          <a:xfrm>
            <a:off x="10533380" y="632396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椭圆 26"/>
          <p:cNvSpPr/>
          <p:nvPr>
            <p:custDataLst>
              <p:tags r:id="rId38"/>
            </p:custDataLst>
          </p:nvPr>
        </p:nvSpPr>
        <p:spPr>
          <a:xfrm>
            <a:off x="10912475" y="633158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 name="椭圆 27"/>
          <p:cNvSpPr/>
          <p:nvPr>
            <p:custDataLst>
              <p:tags r:id="rId39"/>
            </p:custDataLst>
          </p:nvPr>
        </p:nvSpPr>
        <p:spPr>
          <a:xfrm>
            <a:off x="11291570" y="632396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椭圆 28"/>
          <p:cNvSpPr/>
          <p:nvPr>
            <p:custDataLst>
              <p:tags r:id="rId40"/>
            </p:custDataLst>
          </p:nvPr>
        </p:nvSpPr>
        <p:spPr>
          <a:xfrm>
            <a:off x="11670665" y="633920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2" name="椭圆 71"/>
          <p:cNvSpPr/>
          <p:nvPr>
            <p:custDataLst>
              <p:tags r:id="rId41"/>
            </p:custDataLst>
          </p:nvPr>
        </p:nvSpPr>
        <p:spPr>
          <a:xfrm>
            <a:off x="290195" y="27940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3" name="椭圆 72"/>
          <p:cNvSpPr/>
          <p:nvPr>
            <p:custDataLst>
              <p:tags r:id="rId42"/>
            </p:custDataLst>
          </p:nvPr>
        </p:nvSpPr>
        <p:spPr>
          <a:xfrm>
            <a:off x="669290" y="28702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4" name="椭圆 73"/>
          <p:cNvSpPr/>
          <p:nvPr>
            <p:custDataLst>
              <p:tags r:id="rId43"/>
            </p:custDataLst>
          </p:nvPr>
        </p:nvSpPr>
        <p:spPr>
          <a:xfrm>
            <a:off x="1048385" y="27940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5" name="椭圆 74"/>
          <p:cNvSpPr/>
          <p:nvPr>
            <p:custDataLst>
              <p:tags r:id="rId44"/>
            </p:custDataLst>
          </p:nvPr>
        </p:nvSpPr>
        <p:spPr>
          <a:xfrm>
            <a:off x="1427480" y="29464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8" name="椭圆 67"/>
          <p:cNvSpPr/>
          <p:nvPr>
            <p:custDataLst>
              <p:tags r:id="rId45"/>
            </p:custDataLst>
          </p:nvPr>
        </p:nvSpPr>
        <p:spPr>
          <a:xfrm>
            <a:off x="290195" y="65849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9" name="椭圆 68"/>
          <p:cNvSpPr/>
          <p:nvPr>
            <p:custDataLst>
              <p:tags r:id="rId46"/>
            </p:custDataLst>
          </p:nvPr>
        </p:nvSpPr>
        <p:spPr>
          <a:xfrm>
            <a:off x="669290" y="66611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0" name="椭圆 69"/>
          <p:cNvSpPr/>
          <p:nvPr>
            <p:custDataLst>
              <p:tags r:id="rId47"/>
            </p:custDataLst>
          </p:nvPr>
        </p:nvSpPr>
        <p:spPr>
          <a:xfrm>
            <a:off x="1048385" y="65849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1" name="椭圆 70"/>
          <p:cNvSpPr/>
          <p:nvPr>
            <p:custDataLst>
              <p:tags r:id="rId48"/>
            </p:custDataLst>
          </p:nvPr>
        </p:nvSpPr>
        <p:spPr>
          <a:xfrm>
            <a:off x="1427480" y="67373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4" name="椭圆 63"/>
          <p:cNvSpPr/>
          <p:nvPr>
            <p:custDataLst>
              <p:tags r:id="rId49"/>
            </p:custDataLst>
          </p:nvPr>
        </p:nvSpPr>
        <p:spPr>
          <a:xfrm>
            <a:off x="290195" y="103759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5" name="椭圆 64"/>
          <p:cNvSpPr/>
          <p:nvPr>
            <p:custDataLst>
              <p:tags r:id="rId50"/>
            </p:custDataLst>
          </p:nvPr>
        </p:nvSpPr>
        <p:spPr>
          <a:xfrm>
            <a:off x="669290" y="104521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6" name="椭圆 65"/>
          <p:cNvSpPr/>
          <p:nvPr>
            <p:custDataLst>
              <p:tags r:id="rId51"/>
            </p:custDataLst>
          </p:nvPr>
        </p:nvSpPr>
        <p:spPr>
          <a:xfrm>
            <a:off x="1048385" y="103759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7" name="椭圆 66"/>
          <p:cNvSpPr/>
          <p:nvPr>
            <p:custDataLst>
              <p:tags r:id="rId52"/>
            </p:custDataLst>
          </p:nvPr>
        </p:nvSpPr>
        <p:spPr>
          <a:xfrm>
            <a:off x="1427480" y="105283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标题 1"/>
          <p:cNvSpPr>
            <a:spLocks noGrp="1"/>
          </p:cNvSpPr>
          <p:nvPr>
            <p:ph type="ctrTitle"/>
            <p:custDataLst>
              <p:tags r:id="rId53"/>
            </p:custDataLst>
          </p:nvPr>
        </p:nvSpPr>
        <p:spPr>
          <a:xfrm>
            <a:off x="838200" y="1760525"/>
            <a:ext cx="6106453" cy="2283790"/>
          </a:xfrm>
        </p:spPr>
        <p:txBody>
          <a:bodyPr wrap="square" anchor="b">
            <a:normAutofit/>
          </a:bodyPr>
          <a:lstStyle>
            <a:lvl1pPr algn="l">
              <a:lnSpc>
                <a:spcPct val="100000"/>
              </a:lnSpc>
              <a:defRPr sz="7000">
                <a:solidFill>
                  <a:schemeClr val="accent1"/>
                </a:solidFill>
                <a:latin typeface="+mj-ea"/>
                <a:ea typeface="+mj-ea"/>
                <a:cs typeface="+mj-ea"/>
                <a:sym typeface="+mj-ea"/>
              </a:defRPr>
            </a:lvl1pPr>
          </a:lstStyle>
          <a:p>
            <a:r>
              <a:rPr lang="zh-CN" altLang="en-US"/>
              <a:t>单击此处编辑母版标题样式</a:t>
            </a:r>
            <a:endParaRPr lang="zh-CN" altLang="en-US" dirty="0"/>
          </a:p>
        </p:txBody>
      </p:sp>
      <p:sp>
        <p:nvSpPr>
          <p:cNvPr id="4" name="日期占位符 3"/>
          <p:cNvSpPr>
            <a:spLocks noGrp="1"/>
          </p:cNvSpPr>
          <p:nvPr>
            <p:ph type="dt" sz="half" idx="10"/>
            <p:custDataLst>
              <p:tags r:id="rId5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5"/>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56"/>
            </p:custDataLst>
          </p:nvPr>
        </p:nvSpPr>
        <p:spPr>
          <a:xfrm>
            <a:off x="8610600" y="6356350"/>
            <a:ext cx="2743200" cy="365125"/>
          </a:xfrm>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57"/>
            </p:custDataLst>
          </p:nvPr>
        </p:nvSpPr>
        <p:spPr>
          <a:xfrm>
            <a:off x="842190" y="5721800"/>
            <a:ext cx="2880000" cy="504000"/>
          </a:xfrm>
        </p:spPr>
        <p:txBody>
          <a:bodyPr wrap="square" anchor="ctr">
            <a:normAutofit/>
          </a:bodyPr>
          <a:lstStyle>
            <a:lvl1pPr marL="0" indent="0" algn="l">
              <a:lnSpc>
                <a:spcPct val="100000"/>
              </a:lnSpc>
              <a:buNone/>
              <a:defRPr sz="2000">
                <a:solidFill>
                  <a:schemeClr val="tx1">
                    <a:lumMod val="75000"/>
                    <a:lumOff val="25000"/>
                  </a:schemeClr>
                </a:solidFill>
                <a:latin typeface="+mn-ea"/>
                <a:ea typeface="+mn-ea"/>
                <a:cs typeface="+mn-ea"/>
                <a:sym typeface="+mn-ea"/>
              </a:defRPr>
            </a:lvl1pPr>
          </a:lstStyle>
          <a:p>
            <a:pPr lvl="0"/>
            <a:r>
              <a:rPr lang="zh-CN" altLang="en-US" dirty="0"/>
              <a:t>署名</a:t>
            </a:r>
            <a:endParaRPr lang="zh-CN" alt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41" name="图形 40"/>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676" y="634766"/>
            <a:ext cx="864000" cy="864000"/>
          </a:xfrm>
          <a:prstGeom prst="rect">
            <a:avLst/>
          </a:prstGeom>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pic>
        <p:nvPicPr>
          <p:cNvPr id="24" name="图形 23"/>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942" y="2513055"/>
            <a:ext cx="2468065" cy="3672000"/>
          </a:xfrm>
          <a:prstGeom prst="rect">
            <a:avLst/>
          </a:prstGeom>
        </p:spPr>
      </p:pic>
      <p:pic>
        <p:nvPicPr>
          <p:cNvPr id="22" name="图形 21"/>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125" y="2477055"/>
            <a:ext cx="2032533" cy="3708000"/>
          </a:xfrm>
          <a:prstGeom prst="rect">
            <a:avLst/>
          </a:prstGeom>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22" name="图形 21"/>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25" y="2477055"/>
            <a:ext cx="2032533" cy="3708000"/>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41" name="图形 40"/>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676" y="634766"/>
            <a:ext cx="864000" cy="864000"/>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pic>
        <p:nvPicPr>
          <p:cNvPr id="24" name="图形 23"/>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942" y="2513055"/>
            <a:ext cx="2468065" cy="3672000"/>
          </a:xfrm>
          <a:prstGeom prst="rect">
            <a:avLst/>
          </a:prstGeom>
        </p:spPr>
      </p:pic>
      <p:pic>
        <p:nvPicPr>
          <p:cNvPr id="22" name="图形 21"/>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125" y="2477055"/>
            <a:ext cx="2032533" cy="3708000"/>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22" name="图形 21"/>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25" y="2477055"/>
            <a:ext cx="2032533" cy="370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lvl1pPr>
              <a:defRPr>
                <a:latin typeface="+mj-ea"/>
                <a:ea typeface="+mj-ea"/>
                <a:cs typeface="+mj-ea"/>
                <a:sym typeface="+mj-ea"/>
              </a:defRPr>
            </a:lvl1p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41" name="图形 40"/>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676" y="634766"/>
            <a:ext cx="864000" cy="864000"/>
          </a:xfrm>
          <a:prstGeom prst="rect">
            <a:avLst/>
          </a:prstGeom>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pic>
        <p:nvPicPr>
          <p:cNvPr id="24" name="图形 23"/>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942" y="2513055"/>
            <a:ext cx="2468065" cy="3672000"/>
          </a:xfrm>
          <a:prstGeom prst="rect">
            <a:avLst/>
          </a:prstGeom>
        </p:spPr>
      </p:pic>
      <p:pic>
        <p:nvPicPr>
          <p:cNvPr id="22" name="图形 21"/>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125" y="2477055"/>
            <a:ext cx="2032533" cy="3708000"/>
          </a:xfrm>
          <a:prstGeom prst="rect">
            <a:avLst/>
          </a:prstGeom>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22" name="图形 21"/>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25" y="2477055"/>
            <a:ext cx="2032533" cy="3708000"/>
          </a:xfrm>
          <a:prstGeom prst="rect">
            <a:avLst/>
          </a:prstGeom>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41" name="图形 40"/>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676" y="634766"/>
            <a:ext cx="864000" cy="864000"/>
          </a:xfrm>
          <a:prstGeom prst="rect">
            <a:avLst/>
          </a:prstGeom>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pic>
        <p:nvPicPr>
          <p:cNvPr id="24" name="图形 23"/>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942" y="2513055"/>
            <a:ext cx="2468065" cy="3672000"/>
          </a:xfrm>
          <a:prstGeom prst="rect">
            <a:avLst/>
          </a:prstGeom>
        </p:spPr>
      </p:pic>
      <p:pic>
        <p:nvPicPr>
          <p:cNvPr id="22" name="图形 21"/>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125" y="2477055"/>
            <a:ext cx="2032533" cy="3708000"/>
          </a:xfrm>
          <a:prstGeom prst="rect">
            <a:avLst/>
          </a:prstGeom>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22" name="图形 21"/>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25" y="2477055"/>
            <a:ext cx="2032533" cy="370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45" name="任意多边形: 形状 44" descr="preencoded.png"/>
          <p:cNvSpPr/>
          <p:nvPr>
            <p:custDataLst>
              <p:tags r:id="rId2"/>
            </p:custDataLst>
          </p:nvPr>
        </p:nvSpPr>
        <p:spPr>
          <a:xfrm>
            <a:off x="10195560" y="5979504"/>
            <a:ext cx="1892808" cy="878496"/>
          </a:xfrm>
          <a:custGeom>
            <a:avLst/>
            <a:gdLst>
              <a:gd name="connsiteX0" fmla="*/ 946404 w 1892808"/>
              <a:gd name="connsiteY0" fmla="*/ 0 h 878496"/>
              <a:gd name="connsiteX1" fmla="*/ 1308578 w 1892808"/>
              <a:gd name="connsiteY1" fmla="*/ 66872 h 878496"/>
              <a:gd name="connsiteX2" fmla="*/ 1615607 w 1892808"/>
              <a:gd name="connsiteY2" fmla="*/ 257306 h 878496"/>
              <a:gd name="connsiteX3" fmla="*/ 1820767 w 1892808"/>
              <a:gd name="connsiteY3" fmla="*/ 542310 h 878496"/>
              <a:gd name="connsiteX4" fmla="*/ 1892808 w 1892808"/>
              <a:gd name="connsiteY4" fmla="*/ 878496 h 878496"/>
              <a:gd name="connsiteX5" fmla="*/ 946404 w 1892808"/>
              <a:gd name="connsiteY5" fmla="*/ 878496 h 878496"/>
              <a:gd name="connsiteX6" fmla="*/ 0 w 1892808"/>
              <a:gd name="connsiteY6" fmla="*/ 878496 h 878496"/>
              <a:gd name="connsiteX7" fmla="*/ 72041 w 1892808"/>
              <a:gd name="connsiteY7" fmla="*/ 542310 h 878496"/>
              <a:gd name="connsiteX8" fmla="*/ 277195 w 1892808"/>
              <a:gd name="connsiteY8" fmla="*/ 257306 h 878496"/>
              <a:gd name="connsiteX9" fmla="*/ 584231 w 1892808"/>
              <a:gd name="connsiteY9" fmla="*/ 66872 h 878496"/>
              <a:gd name="connsiteX10" fmla="*/ 946404 w 1892808"/>
              <a:gd name="connsiteY10" fmla="*/ 0 h 87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2808" h="878496">
                <a:moveTo>
                  <a:pt x="946404" y="0"/>
                </a:moveTo>
                <a:cubicBezTo>
                  <a:pt x="1070688" y="0"/>
                  <a:pt x="1193755" y="22723"/>
                  <a:pt x="1308578" y="66872"/>
                </a:cubicBezTo>
                <a:cubicBezTo>
                  <a:pt x="1423404" y="111020"/>
                  <a:pt x="1527725" y="175730"/>
                  <a:pt x="1615607" y="257306"/>
                </a:cubicBezTo>
                <a:cubicBezTo>
                  <a:pt x="1703489" y="338881"/>
                  <a:pt x="1773206" y="435727"/>
                  <a:pt x="1820767" y="542310"/>
                </a:cubicBezTo>
                <a:cubicBezTo>
                  <a:pt x="1868329" y="648894"/>
                  <a:pt x="1892808" y="763130"/>
                  <a:pt x="1892808" y="878496"/>
                </a:cubicBezTo>
                <a:lnTo>
                  <a:pt x="946404" y="878496"/>
                </a:lnTo>
                <a:lnTo>
                  <a:pt x="0" y="878496"/>
                </a:lnTo>
                <a:cubicBezTo>
                  <a:pt x="0" y="763130"/>
                  <a:pt x="24479" y="648894"/>
                  <a:pt x="72041" y="542310"/>
                </a:cubicBezTo>
                <a:cubicBezTo>
                  <a:pt x="119602" y="435727"/>
                  <a:pt x="189314" y="338882"/>
                  <a:pt x="277195" y="257306"/>
                </a:cubicBezTo>
                <a:cubicBezTo>
                  <a:pt x="365077" y="175730"/>
                  <a:pt x="469408" y="111020"/>
                  <a:pt x="584231" y="66872"/>
                </a:cubicBezTo>
                <a:cubicBezTo>
                  <a:pt x="699053" y="22723"/>
                  <a:pt x="822120" y="0"/>
                  <a:pt x="946404" y="0"/>
                </a:cubicBezTo>
                <a:close/>
              </a:path>
            </a:pathLst>
          </a:custGeom>
          <a:solidFill>
            <a:schemeClr val="accent2">
              <a:alpha val="18000"/>
            </a:schemeClr>
          </a:solidFill>
          <a:ln w="12682" cap="flat">
            <a:noFill/>
            <a:prstDash val="solid"/>
            <a:miter/>
          </a:ln>
        </p:spPr>
        <p:txBody>
          <a:bodyPr rtlCol="0" anchor="ctr"/>
          <a:lstStyle/>
          <a:p>
            <a:endParaRPr lang="zh-CN" altLang="en-US"/>
          </a:p>
        </p:txBody>
      </p:sp>
      <p:sp>
        <p:nvSpPr>
          <p:cNvPr id="7" name="日期占位符 3"/>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40" name="任意多边形: 形状 39" descr="preencoded.png"/>
          <p:cNvSpPr/>
          <p:nvPr>
            <p:custDataLst>
              <p:tags r:id="rId6"/>
            </p:custDataLst>
          </p:nvPr>
        </p:nvSpPr>
        <p:spPr>
          <a:xfrm>
            <a:off x="9072434" y="0"/>
            <a:ext cx="3119566" cy="4866702"/>
          </a:xfrm>
          <a:custGeom>
            <a:avLst/>
            <a:gdLst>
              <a:gd name="connsiteX0" fmla="*/ 0 w 3119566"/>
              <a:gd name="connsiteY0" fmla="*/ 0 h 4866702"/>
              <a:gd name="connsiteX1" fmla="*/ 3119566 w 3119566"/>
              <a:gd name="connsiteY1" fmla="*/ 0 h 4866702"/>
              <a:gd name="connsiteX2" fmla="*/ 3119566 w 3119566"/>
              <a:gd name="connsiteY2" fmla="*/ 4866702 h 4866702"/>
              <a:gd name="connsiteX3" fmla="*/ 2033983 w 3119566"/>
              <a:gd name="connsiteY3" fmla="*/ 4866702 h 4866702"/>
              <a:gd name="connsiteX4" fmla="*/ 0 w 3119566"/>
              <a:gd name="connsiteY4" fmla="*/ 2835342 h 4866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9566" h="4866702">
                <a:moveTo>
                  <a:pt x="0" y="0"/>
                </a:moveTo>
                <a:lnTo>
                  <a:pt x="3119566" y="0"/>
                </a:lnTo>
                <a:lnTo>
                  <a:pt x="3119566" y="4866702"/>
                </a:lnTo>
                <a:lnTo>
                  <a:pt x="2033983" y="4866702"/>
                </a:lnTo>
                <a:cubicBezTo>
                  <a:pt x="910644" y="4866702"/>
                  <a:pt x="0" y="3957237"/>
                  <a:pt x="0" y="2835342"/>
                </a:cubicBezTo>
                <a:close/>
              </a:path>
            </a:pathLst>
          </a:custGeom>
          <a:solidFill>
            <a:schemeClr val="accent2"/>
          </a:solidFill>
          <a:ln w="12700" cap="flat">
            <a:noFill/>
            <a:prstDash val="solid"/>
            <a:miter/>
          </a:ln>
        </p:spPr>
        <p:txBody>
          <a:bodyPr rtlCol="0" anchor="ctr"/>
          <a:lstStyle/>
          <a:p>
            <a:endParaRPr lang="zh-CN" altLang="en-US"/>
          </a:p>
        </p:txBody>
      </p:sp>
      <p:sp>
        <p:nvSpPr>
          <p:cNvPr id="32" name="椭圆 31"/>
          <p:cNvSpPr/>
          <p:nvPr userDrawn="1">
            <p:custDataLst>
              <p:tags r:id="rId7"/>
            </p:custDataLst>
          </p:nvPr>
        </p:nvSpPr>
        <p:spPr>
          <a:xfrm rot="5400000">
            <a:off x="11796395" y="226695"/>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椭圆 32"/>
          <p:cNvSpPr/>
          <p:nvPr userDrawn="1">
            <p:custDataLst>
              <p:tags r:id="rId8"/>
            </p:custDataLst>
          </p:nvPr>
        </p:nvSpPr>
        <p:spPr>
          <a:xfrm rot="5400000">
            <a:off x="11804015" y="605790"/>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椭圆 33"/>
          <p:cNvSpPr/>
          <p:nvPr userDrawn="1">
            <p:custDataLst>
              <p:tags r:id="rId9"/>
            </p:custDataLst>
          </p:nvPr>
        </p:nvSpPr>
        <p:spPr>
          <a:xfrm rot="5400000">
            <a:off x="11811635" y="984885"/>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5" name="椭圆 34"/>
          <p:cNvSpPr/>
          <p:nvPr userDrawn="1">
            <p:custDataLst>
              <p:tags r:id="rId10"/>
            </p:custDataLst>
          </p:nvPr>
        </p:nvSpPr>
        <p:spPr>
          <a:xfrm rot="5400000">
            <a:off x="11804015" y="1363980"/>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6" name="椭圆 35"/>
          <p:cNvSpPr/>
          <p:nvPr userDrawn="1">
            <p:custDataLst>
              <p:tags r:id="rId11"/>
            </p:custDataLst>
          </p:nvPr>
        </p:nvSpPr>
        <p:spPr>
          <a:xfrm rot="5400000">
            <a:off x="11811635" y="1743075"/>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7" name="椭圆 36"/>
          <p:cNvSpPr/>
          <p:nvPr userDrawn="1">
            <p:custDataLst>
              <p:tags r:id="rId12"/>
            </p:custDataLst>
          </p:nvPr>
        </p:nvSpPr>
        <p:spPr>
          <a:xfrm rot="5400000">
            <a:off x="11796395" y="2122170"/>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椭圆 25"/>
          <p:cNvSpPr/>
          <p:nvPr userDrawn="1">
            <p:custDataLst>
              <p:tags r:id="rId13"/>
            </p:custDataLst>
          </p:nvPr>
        </p:nvSpPr>
        <p:spPr>
          <a:xfrm rot="5400000">
            <a:off x="11417300" y="226695"/>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椭圆 26"/>
          <p:cNvSpPr/>
          <p:nvPr userDrawn="1">
            <p:custDataLst>
              <p:tags r:id="rId14"/>
            </p:custDataLst>
          </p:nvPr>
        </p:nvSpPr>
        <p:spPr>
          <a:xfrm rot="5400000">
            <a:off x="11424920" y="605790"/>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 name="椭圆 27"/>
          <p:cNvSpPr/>
          <p:nvPr userDrawn="1">
            <p:custDataLst>
              <p:tags r:id="rId15"/>
            </p:custDataLst>
          </p:nvPr>
        </p:nvSpPr>
        <p:spPr>
          <a:xfrm rot="5400000">
            <a:off x="11432540" y="984885"/>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椭圆 28"/>
          <p:cNvSpPr/>
          <p:nvPr userDrawn="1">
            <p:custDataLst>
              <p:tags r:id="rId16"/>
            </p:custDataLst>
          </p:nvPr>
        </p:nvSpPr>
        <p:spPr>
          <a:xfrm rot="5400000">
            <a:off x="11424920" y="1363980"/>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椭圆 29"/>
          <p:cNvSpPr/>
          <p:nvPr userDrawn="1">
            <p:custDataLst>
              <p:tags r:id="rId17"/>
            </p:custDataLst>
          </p:nvPr>
        </p:nvSpPr>
        <p:spPr>
          <a:xfrm rot="5400000">
            <a:off x="11432540" y="1743075"/>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1" name="椭圆 30"/>
          <p:cNvSpPr/>
          <p:nvPr userDrawn="1">
            <p:custDataLst>
              <p:tags r:id="rId18"/>
            </p:custDataLst>
          </p:nvPr>
        </p:nvSpPr>
        <p:spPr>
          <a:xfrm rot="5400000">
            <a:off x="11417300" y="2122170"/>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椭圆 19"/>
          <p:cNvSpPr/>
          <p:nvPr userDrawn="1">
            <p:custDataLst>
              <p:tags r:id="rId19"/>
            </p:custDataLst>
          </p:nvPr>
        </p:nvSpPr>
        <p:spPr>
          <a:xfrm rot="5400000">
            <a:off x="11038205" y="226695"/>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椭圆 20"/>
          <p:cNvSpPr/>
          <p:nvPr userDrawn="1">
            <p:custDataLst>
              <p:tags r:id="rId20"/>
            </p:custDataLst>
          </p:nvPr>
        </p:nvSpPr>
        <p:spPr>
          <a:xfrm rot="5400000">
            <a:off x="11045825" y="605790"/>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椭圆 21"/>
          <p:cNvSpPr/>
          <p:nvPr userDrawn="1">
            <p:custDataLst>
              <p:tags r:id="rId21"/>
            </p:custDataLst>
          </p:nvPr>
        </p:nvSpPr>
        <p:spPr>
          <a:xfrm rot="5400000">
            <a:off x="11053445" y="984885"/>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椭圆 22"/>
          <p:cNvSpPr/>
          <p:nvPr userDrawn="1">
            <p:custDataLst>
              <p:tags r:id="rId22"/>
            </p:custDataLst>
          </p:nvPr>
        </p:nvSpPr>
        <p:spPr>
          <a:xfrm rot="5400000">
            <a:off x="11045825" y="1363980"/>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椭圆 23"/>
          <p:cNvSpPr/>
          <p:nvPr userDrawn="1">
            <p:custDataLst>
              <p:tags r:id="rId23"/>
            </p:custDataLst>
          </p:nvPr>
        </p:nvSpPr>
        <p:spPr>
          <a:xfrm rot="5400000">
            <a:off x="11053445" y="1743075"/>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椭圆 24"/>
          <p:cNvSpPr/>
          <p:nvPr userDrawn="1">
            <p:custDataLst>
              <p:tags r:id="rId24"/>
            </p:custDataLst>
          </p:nvPr>
        </p:nvSpPr>
        <p:spPr>
          <a:xfrm rot="5400000">
            <a:off x="11038205" y="2122170"/>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椭圆 13"/>
          <p:cNvSpPr/>
          <p:nvPr userDrawn="1">
            <p:custDataLst>
              <p:tags r:id="rId25"/>
            </p:custDataLst>
          </p:nvPr>
        </p:nvSpPr>
        <p:spPr>
          <a:xfrm rot="5400000">
            <a:off x="10659110" y="226695"/>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椭圆 14"/>
          <p:cNvSpPr/>
          <p:nvPr userDrawn="1">
            <p:custDataLst>
              <p:tags r:id="rId26"/>
            </p:custDataLst>
          </p:nvPr>
        </p:nvSpPr>
        <p:spPr>
          <a:xfrm rot="5400000">
            <a:off x="10666730" y="605790"/>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椭圆 15"/>
          <p:cNvSpPr/>
          <p:nvPr userDrawn="1">
            <p:custDataLst>
              <p:tags r:id="rId27"/>
            </p:custDataLst>
          </p:nvPr>
        </p:nvSpPr>
        <p:spPr>
          <a:xfrm rot="5400000">
            <a:off x="10674350" y="984885"/>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椭圆 16"/>
          <p:cNvSpPr/>
          <p:nvPr userDrawn="1">
            <p:custDataLst>
              <p:tags r:id="rId28"/>
            </p:custDataLst>
          </p:nvPr>
        </p:nvSpPr>
        <p:spPr>
          <a:xfrm rot="5400000">
            <a:off x="10666730" y="1363980"/>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椭圆 17"/>
          <p:cNvSpPr/>
          <p:nvPr userDrawn="1">
            <p:custDataLst>
              <p:tags r:id="rId29"/>
            </p:custDataLst>
          </p:nvPr>
        </p:nvSpPr>
        <p:spPr>
          <a:xfrm rot="5400000">
            <a:off x="10674350" y="1743075"/>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椭圆 18"/>
          <p:cNvSpPr/>
          <p:nvPr userDrawn="1">
            <p:custDataLst>
              <p:tags r:id="rId30"/>
            </p:custDataLst>
          </p:nvPr>
        </p:nvSpPr>
        <p:spPr>
          <a:xfrm rot="5400000">
            <a:off x="10659110" y="2122170"/>
            <a:ext cx="134620" cy="134620"/>
          </a:xfrm>
          <a:prstGeom prst="ellipse">
            <a:avLst/>
          </a:prstGeom>
          <a:solidFill>
            <a:schemeClr val="accent2">
              <a:lumMod val="20000"/>
              <a:lumOff val="80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1" name="任意多边形: 形状 50"/>
          <p:cNvSpPr/>
          <p:nvPr userDrawn="1">
            <p:custDataLst>
              <p:tags r:id="rId31"/>
            </p:custDataLst>
          </p:nvPr>
        </p:nvSpPr>
        <p:spPr>
          <a:xfrm>
            <a:off x="7772400" y="2632800"/>
            <a:ext cx="3374136" cy="4225200"/>
          </a:xfrm>
          <a:custGeom>
            <a:avLst/>
            <a:gdLst>
              <a:gd name="connsiteX0" fmla="*/ 0 w 3374136"/>
              <a:gd name="connsiteY0" fmla="*/ 0 h 4225200"/>
              <a:gd name="connsiteX1" fmla="*/ 1344581 w 3374136"/>
              <a:gd name="connsiteY1" fmla="*/ 0 h 4225200"/>
              <a:gd name="connsiteX2" fmla="*/ 3374136 w 3374136"/>
              <a:gd name="connsiteY2" fmla="*/ 2033228 h 4225200"/>
              <a:gd name="connsiteX3" fmla="*/ 3374136 w 3374136"/>
              <a:gd name="connsiteY3" fmla="*/ 4225200 h 4225200"/>
              <a:gd name="connsiteX4" fmla="*/ 0 w 3374136"/>
              <a:gd name="connsiteY4" fmla="*/ 4225200 h 422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4136" h="4225200">
                <a:moveTo>
                  <a:pt x="0" y="0"/>
                </a:moveTo>
                <a:lnTo>
                  <a:pt x="1344581" y="0"/>
                </a:lnTo>
                <a:cubicBezTo>
                  <a:pt x="2465479" y="0"/>
                  <a:pt x="3374136" y="910307"/>
                  <a:pt x="3374136" y="2033228"/>
                </a:cubicBezTo>
                <a:lnTo>
                  <a:pt x="3374136" y="4225200"/>
                </a:lnTo>
                <a:lnTo>
                  <a:pt x="0" y="4225200"/>
                </a:lnTo>
                <a:close/>
              </a:path>
            </a:pathLst>
          </a:custGeom>
          <a:gradFill>
            <a:gsLst>
              <a:gs pos="0">
                <a:schemeClr val="accent1">
                  <a:lumMod val="60000"/>
                  <a:lumOff val="40000"/>
                </a:schemeClr>
              </a:gs>
              <a:gs pos="100000">
                <a:schemeClr val="bg1">
                  <a:alpha val="0"/>
                </a:schemeClr>
              </a:gs>
            </a:gsLst>
            <a:lin ang="8640000" scaled="0"/>
          </a:gradFill>
          <a:ln w="12637" cap="flat">
            <a:gradFill>
              <a:gsLst>
                <a:gs pos="0">
                  <a:schemeClr val="bg1">
                    <a:alpha val="83000"/>
                  </a:schemeClr>
                </a:gs>
                <a:gs pos="58000">
                  <a:schemeClr val="bg1">
                    <a:alpha val="22000"/>
                  </a:schemeClr>
                </a:gs>
                <a:gs pos="100000">
                  <a:schemeClr val="bg1">
                    <a:alpha val="0"/>
                  </a:schemeClr>
                </a:gs>
              </a:gsLst>
              <a:lin ang="5400000" scaled="1"/>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zh-CN" altLang="en-US"/>
          </a:p>
        </p:txBody>
      </p:sp>
      <p:sp>
        <p:nvSpPr>
          <p:cNvPr id="43" name="Intersect-2186&amp;721" descr="preencoded.png"/>
          <p:cNvSpPr/>
          <p:nvPr>
            <p:custDataLst>
              <p:tags r:id="rId32"/>
            </p:custDataLst>
          </p:nvPr>
        </p:nvSpPr>
        <p:spPr>
          <a:xfrm>
            <a:off x="8925759" y="2550549"/>
            <a:ext cx="2342371" cy="2450196"/>
          </a:xfrm>
          <a:custGeom>
            <a:avLst/>
            <a:gdLst>
              <a:gd name="connsiteX0" fmla="*/ 2342371 w 2342371"/>
              <a:gd name="connsiteY0" fmla="*/ 2450197 h 2450196"/>
              <a:gd name="connsiteX1" fmla="*/ 0 w 2342371"/>
              <a:gd name="connsiteY1" fmla="*/ 0 h 2450196"/>
              <a:gd name="connsiteX2" fmla="*/ 2342371 w 2342371"/>
              <a:gd name="connsiteY2" fmla="*/ 2450197 h 2450196"/>
            </a:gdLst>
            <a:ahLst/>
            <a:cxnLst>
              <a:cxn ang="0">
                <a:pos x="connsiteX0" y="connsiteY0"/>
              </a:cxn>
              <a:cxn ang="0">
                <a:pos x="connsiteX1" y="connsiteY1"/>
              </a:cxn>
              <a:cxn ang="0">
                <a:pos x="connsiteX2" y="connsiteY2"/>
              </a:cxn>
            </a:cxnLst>
            <a:rect l="l" t="t" r="r" b="b"/>
            <a:pathLst>
              <a:path w="2342371" h="2450196">
                <a:moveTo>
                  <a:pt x="2342371" y="2450197"/>
                </a:moveTo>
                <a:cubicBezTo>
                  <a:pt x="1051600" y="2367809"/>
                  <a:pt x="26634" y="1306616"/>
                  <a:pt x="0" y="0"/>
                </a:cubicBezTo>
                <a:cubicBezTo>
                  <a:pt x="1290770" y="82394"/>
                  <a:pt x="2315727" y="1143573"/>
                  <a:pt x="2342371" y="2450197"/>
                </a:cubicBezTo>
                <a:close/>
              </a:path>
            </a:pathLst>
          </a:custGeom>
          <a:solidFill>
            <a:schemeClr val="accent1">
              <a:alpha val="20000"/>
            </a:schemeClr>
          </a:solidFill>
          <a:ln w="15641" cap="flat">
            <a:noFill/>
            <a:prstDash val="solid"/>
            <a:miter/>
          </a:ln>
          <a:effectLst>
            <a:softEdge rad="177800"/>
          </a:effectLst>
        </p:spPr>
        <p:txBody>
          <a:bodyPr rtlCol="0" anchor="ctr"/>
          <a:lstStyle/>
          <a:p>
            <a:endParaRPr lang="zh-CN" altLang="en-US"/>
          </a:p>
        </p:txBody>
      </p:sp>
      <p:sp>
        <p:nvSpPr>
          <p:cNvPr id="2" name="标题 1"/>
          <p:cNvSpPr>
            <a:spLocks noGrp="1"/>
          </p:cNvSpPr>
          <p:nvPr>
            <p:ph type="title" hasCustomPrompt="1"/>
            <p:custDataLst>
              <p:tags r:id="rId33"/>
            </p:custDataLst>
          </p:nvPr>
        </p:nvSpPr>
        <p:spPr>
          <a:xfrm>
            <a:off x="10096945" y="547285"/>
            <a:ext cx="1164336" cy="2285999"/>
          </a:xfrm>
        </p:spPr>
        <p:txBody>
          <a:bodyPr vert="eaVert" wrap="square" anchor="ctr">
            <a:normAutofit/>
          </a:bodyPr>
          <a:lstStyle>
            <a:lvl1pPr algn="ctr">
              <a:defRPr sz="6000">
                <a:solidFill>
                  <a:schemeClr val="lt1">
                    <a:lumMod val="100000"/>
                  </a:schemeClr>
                </a:solidFill>
                <a:latin typeface="+mj-ea"/>
                <a:ea typeface="+mj-ea"/>
                <a:cs typeface="+mj-ea"/>
                <a:sym typeface="+mj-ea"/>
              </a:defRPr>
            </a:lvl1pPr>
          </a:lstStyle>
          <a:p>
            <a:r>
              <a:rPr lang="zh-CN" altLang="en-US"/>
              <a:t>标题</a:t>
            </a:r>
            <a:endParaRPr lang="zh-CN" alt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41" name="图形 40"/>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676" y="634766"/>
            <a:ext cx="864000" cy="864000"/>
          </a:xfrm>
          <a:prstGeom prst="rect">
            <a:avLst/>
          </a:prstGeom>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pic>
        <p:nvPicPr>
          <p:cNvPr id="24" name="图形 23"/>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942" y="2513055"/>
            <a:ext cx="2468065" cy="3672000"/>
          </a:xfrm>
          <a:prstGeom prst="rect">
            <a:avLst/>
          </a:prstGeom>
        </p:spPr>
      </p:pic>
      <p:pic>
        <p:nvPicPr>
          <p:cNvPr id="22" name="图形 21"/>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125" y="2477055"/>
            <a:ext cx="2032533" cy="3708000"/>
          </a:xfrm>
          <a:prstGeom prst="rect">
            <a:avLst/>
          </a:prstGeom>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22" name="图形 21"/>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25" y="2477055"/>
            <a:ext cx="2032533" cy="3708000"/>
          </a:xfrm>
          <a:prstGeom prst="rect">
            <a:avLst/>
          </a:prstGeom>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41" name="图形 40"/>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676" y="634766"/>
            <a:ext cx="864000" cy="864000"/>
          </a:xfrm>
          <a:prstGeom prst="rect">
            <a:avLst/>
          </a:prstGeom>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pic>
        <p:nvPicPr>
          <p:cNvPr id="24" name="图形 23"/>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942" y="2513055"/>
            <a:ext cx="2468065" cy="3672000"/>
          </a:xfrm>
          <a:prstGeom prst="rect">
            <a:avLst/>
          </a:prstGeom>
        </p:spPr>
      </p:pic>
      <p:pic>
        <p:nvPicPr>
          <p:cNvPr id="22" name="图形 21"/>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125" y="2477055"/>
            <a:ext cx="2032533" cy="3708000"/>
          </a:xfrm>
          <a:prstGeom prst="rect">
            <a:avLst/>
          </a:prstGeom>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22" name="图形 21"/>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25" y="2477055"/>
            <a:ext cx="2032533" cy="370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58" name="Ellipse 37-2186&amp;687" descr="preencoded.png"/>
          <p:cNvSpPr/>
          <p:nvPr userDrawn="1">
            <p:custDataLst>
              <p:tags r:id="rId2"/>
            </p:custDataLst>
          </p:nvPr>
        </p:nvSpPr>
        <p:spPr>
          <a:xfrm>
            <a:off x="1463040" y="6091732"/>
            <a:ext cx="1649831" cy="766268"/>
          </a:xfrm>
          <a:custGeom>
            <a:avLst/>
            <a:gdLst>
              <a:gd name="connsiteX0" fmla="*/ 0 w 1892808"/>
              <a:gd name="connsiteY0" fmla="*/ 879119 h 879119"/>
              <a:gd name="connsiteX1" fmla="*/ 72041 w 1892808"/>
              <a:gd name="connsiteY1" fmla="*/ 542695 h 879119"/>
              <a:gd name="connsiteX2" fmla="*/ 277195 w 1892808"/>
              <a:gd name="connsiteY2" fmla="*/ 257488 h 879119"/>
              <a:gd name="connsiteX3" fmla="*/ 584231 w 1892808"/>
              <a:gd name="connsiteY3" fmla="*/ 66919 h 879119"/>
              <a:gd name="connsiteX4" fmla="*/ 946404 w 1892808"/>
              <a:gd name="connsiteY4" fmla="*/ 0 h 879119"/>
              <a:gd name="connsiteX5" fmla="*/ 1308578 w 1892808"/>
              <a:gd name="connsiteY5" fmla="*/ 66919 h 879119"/>
              <a:gd name="connsiteX6" fmla="*/ 1615607 w 1892808"/>
              <a:gd name="connsiteY6" fmla="*/ 257488 h 879119"/>
              <a:gd name="connsiteX7" fmla="*/ 1820767 w 1892808"/>
              <a:gd name="connsiteY7" fmla="*/ 542695 h 879119"/>
              <a:gd name="connsiteX8" fmla="*/ 1892808 w 1892808"/>
              <a:gd name="connsiteY8" fmla="*/ 879119 h 879119"/>
              <a:gd name="connsiteX9" fmla="*/ 946404 w 1892808"/>
              <a:gd name="connsiteY9" fmla="*/ 879119 h 87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2808" h="879119">
                <a:moveTo>
                  <a:pt x="0" y="879119"/>
                </a:moveTo>
                <a:cubicBezTo>
                  <a:pt x="0" y="763671"/>
                  <a:pt x="24479" y="649354"/>
                  <a:pt x="72041" y="542695"/>
                </a:cubicBezTo>
                <a:cubicBezTo>
                  <a:pt x="119602" y="436036"/>
                  <a:pt x="189314" y="339121"/>
                  <a:pt x="277195" y="257488"/>
                </a:cubicBezTo>
                <a:cubicBezTo>
                  <a:pt x="365077" y="175854"/>
                  <a:pt x="469408" y="111099"/>
                  <a:pt x="584231" y="66919"/>
                </a:cubicBezTo>
                <a:cubicBezTo>
                  <a:pt x="699053" y="22739"/>
                  <a:pt x="822120" y="0"/>
                  <a:pt x="946404" y="0"/>
                </a:cubicBezTo>
                <a:cubicBezTo>
                  <a:pt x="1070688" y="0"/>
                  <a:pt x="1193755" y="22739"/>
                  <a:pt x="1308578" y="66919"/>
                </a:cubicBezTo>
                <a:cubicBezTo>
                  <a:pt x="1423404" y="111099"/>
                  <a:pt x="1527725" y="175854"/>
                  <a:pt x="1615607" y="257488"/>
                </a:cubicBezTo>
                <a:cubicBezTo>
                  <a:pt x="1703489" y="339123"/>
                  <a:pt x="1773206" y="436036"/>
                  <a:pt x="1820767" y="542695"/>
                </a:cubicBezTo>
                <a:cubicBezTo>
                  <a:pt x="1868329" y="649354"/>
                  <a:pt x="1892808" y="763671"/>
                  <a:pt x="1892808" y="879119"/>
                </a:cubicBezTo>
                <a:lnTo>
                  <a:pt x="946404" y="879119"/>
                </a:lnTo>
                <a:close/>
              </a:path>
            </a:pathLst>
          </a:custGeom>
          <a:solidFill>
            <a:schemeClr val="accent2">
              <a:alpha val="18000"/>
            </a:schemeClr>
          </a:solidFill>
          <a:ln w="12682"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zh-CN" altLang="en-US"/>
          </a:p>
        </p:txBody>
      </p:sp>
      <p:sp>
        <p:nvSpPr>
          <p:cNvPr id="60" name="任意多边形: 形状 59" descr="preencoded.png"/>
          <p:cNvSpPr/>
          <p:nvPr userDrawn="1">
            <p:custDataLst>
              <p:tags r:id="rId3"/>
            </p:custDataLst>
          </p:nvPr>
        </p:nvSpPr>
        <p:spPr>
          <a:xfrm>
            <a:off x="10616093" y="0"/>
            <a:ext cx="1575907" cy="621793"/>
          </a:xfrm>
          <a:custGeom>
            <a:avLst/>
            <a:gdLst>
              <a:gd name="connsiteX0" fmla="*/ 0 w 1575907"/>
              <a:gd name="connsiteY0" fmla="*/ 0 h 621793"/>
              <a:gd name="connsiteX1" fmla="*/ 1575907 w 1575907"/>
              <a:gd name="connsiteY1" fmla="*/ 0 h 621793"/>
              <a:gd name="connsiteX2" fmla="*/ 1575907 w 1575907"/>
              <a:gd name="connsiteY2" fmla="*/ 354873 h 621793"/>
              <a:gd name="connsiteX3" fmla="*/ 1568328 w 1575907"/>
              <a:gd name="connsiteY3" fmla="*/ 363481 h 621793"/>
              <a:gd name="connsiteX4" fmla="*/ 1261382 w 1575907"/>
              <a:gd name="connsiteY4" fmla="*/ 554659 h 621793"/>
              <a:gd name="connsiteX5" fmla="*/ 899305 w 1575907"/>
              <a:gd name="connsiteY5" fmla="*/ 621793 h 621793"/>
              <a:gd name="connsiteX6" fmla="*/ 537229 w 1575907"/>
              <a:gd name="connsiteY6" fmla="*/ 554659 h 621793"/>
              <a:gd name="connsiteX7" fmla="*/ 230275 w 1575907"/>
              <a:gd name="connsiteY7" fmla="*/ 363481 h 621793"/>
              <a:gd name="connsiteX8" fmla="*/ 25176 w 1575907"/>
              <a:gd name="connsiteY8" fmla="*/ 77363 h 62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5907" h="621793">
                <a:moveTo>
                  <a:pt x="0" y="0"/>
                </a:moveTo>
                <a:lnTo>
                  <a:pt x="1575907" y="0"/>
                </a:lnTo>
                <a:lnTo>
                  <a:pt x="1575907" y="354873"/>
                </a:lnTo>
                <a:lnTo>
                  <a:pt x="1568328" y="363481"/>
                </a:lnTo>
                <a:cubicBezTo>
                  <a:pt x="1480470" y="445376"/>
                  <a:pt x="1376177" y="510338"/>
                  <a:pt x="1261382" y="554659"/>
                </a:cubicBezTo>
                <a:cubicBezTo>
                  <a:pt x="1146589" y="598980"/>
                  <a:pt x="1023556" y="621793"/>
                  <a:pt x="899305" y="621793"/>
                </a:cubicBezTo>
                <a:cubicBezTo>
                  <a:pt x="775055" y="621793"/>
                  <a:pt x="652021" y="598980"/>
                  <a:pt x="537229" y="554659"/>
                </a:cubicBezTo>
                <a:cubicBezTo>
                  <a:pt x="422437" y="510338"/>
                  <a:pt x="318134" y="445376"/>
                  <a:pt x="230275" y="363481"/>
                </a:cubicBezTo>
                <a:cubicBezTo>
                  <a:pt x="142418" y="281587"/>
                  <a:pt x="72725" y="184363"/>
                  <a:pt x="25176" y="77363"/>
                </a:cubicBezTo>
                <a:close/>
              </a:path>
            </a:pathLst>
          </a:custGeom>
          <a:solidFill>
            <a:schemeClr val="accent2">
              <a:alpha val="18000"/>
            </a:schemeClr>
          </a:solidFill>
          <a:ln w="12682" cap="flat">
            <a:noFill/>
            <a:prstDash val="solid"/>
            <a:miter/>
          </a:ln>
        </p:spPr>
        <p:txBody>
          <a:bodyPr rtlCol="0" anchor="ctr"/>
          <a:lstStyle/>
          <a:p>
            <a:endParaRPr lang="zh-CN" altLang="en-US"/>
          </a:p>
        </p:txBody>
      </p:sp>
      <p:sp>
        <p:nvSpPr>
          <p:cNvPr id="52" name="椭圆 51"/>
          <p:cNvSpPr/>
          <p:nvPr userDrawn="1">
            <p:custDataLst>
              <p:tags r:id="rId4"/>
            </p:custDataLst>
          </p:nvPr>
        </p:nvSpPr>
        <p:spPr>
          <a:xfrm>
            <a:off x="10321925" y="495554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3" name="椭圆 52"/>
          <p:cNvSpPr/>
          <p:nvPr userDrawn="1">
            <p:custDataLst>
              <p:tags r:id="rId5"/>
            </p:custDataLst>
          </p:nvPr>
        </p:nvSpPr>
        <p:spPr>
          <a:xfrm>
            <a:off x="10621010" y="494919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4" name="椭圆 53"/>
          <p:cNvSpPr/>
          <p:nvPr userDrawn="1">
            <p:custDataLst>
              <p:tags r:id="rId6"/>
            </p:custDataLst>
          </p:nvPr>
        </p:nvSpPr>
        <p:spPr>
          <a:xfrm>
            <a:off x="10920095" y="4943475"/>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5" name="椭圆 54"/>
          <p:cNvSpPr/>
          <p:nvPr userDrawn="1">
            <p:custDataLst>
              <p:tags r:id="rId7"/>
            </p:custDataLst>
          </p:nvPr>
        </p:nvSpPr>
        <p:spPr>
          <a:xfrm>
            <a:off x="11218545" y="494919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6" name="椭圆 55"/>
          <p:cNvSpPr/>
          <p:nvPr userDrawn="1">
            <p:custDataLst>
              <p:tags r:id="rId8"/>
            </p:custDataLst>
          </p:nvPr>
        </p:nvSpPr>
        <p:spPr>
          <a:xfrm>
            <a:off x="11517630" y="4943475"/>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7" name="椭圆 56"/>
          <p:cNvSpPr/>
          <p:nvPr userDrawn="1">
            <p:custDataLst>
              <p:tags r:id="rId9"/>
            </p:custDataLst>
          </p:nvPr>
        </p:nvSpPr>
        <p:spPr>
          <a:xfrm>
            <a:off x="11816715" y="495554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6" name="椭圆 45"/>
          <p:cNvSpPr/>
          <p:nvPr userDrawn="1">
            <p:custDataLst>
              <p:tags r:id="rId10"/>
            </p:custDataLst>
          </p:nvPr>
        </p:nvSpPr>
        <p:spPr>
          <a:xfrm>
            <a:off x="10321925" y="5254625"/>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7" name="椭圆 46"/>
          <p:cNvSpPr/>
          <p:nvPr userDrawn="1">
            <p:custDataLst>
              <p:tags r:id="rId11"/>
            </p:custDataLst>
          </p:nvPr>
        </p:nvSpPr>
        <p:spPr>
          <a:xfrm>
            <a:off x="10621010" y="5248275"/>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8" name="椭圆 47"/>
          <p:cNvSpPr/>
          <p:nvPr userDrawn="1">
            <p:custDataLst>
              <p:tags r:id="rId12"/>
            </p:custDataLst>
          </p:nvPr>
        </p:nvSpPr>
        <p:spPr>
          <a:xfrm>
            <a:off x="10920095" y="524256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9" name="椭圆 48"/>
          <p:cNvSpPr/>
          <p:nvPr userDrawn="1">
            <p:custDataLst>
              <p:tags r:id="rId13"/>
            </p:custDataLst>
          </p:nvPr>
        </p:nvSpPr>
        <p:spPr>
          <a:xfrm>
            <a:off x="11218545" y="5248275"/>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0" name="椭圆 49"/>
          <p:cNvSpPr/>
          <p:nvPr userDrawn="1">
            <p:custDataLst>
              <p:tags r:id="rId14"/>
            </p:custDataLst>
          </p:nvPr>
        </p:nvSpPr>
        <p:spPr>
          <a:xfrm>
            <a:off x="11517630" y="524256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1" name="椭圆 50"/>
          <p:cNvSpPr/>
          <p:nvPr userDrawn="1">
            <p:custDataLst>
              <p:tags r:id="rId15"/>
            </p:custDataLst>
          </p:nvPr>
        </p:nvSpPr>
        <p:spPr>
          <a:xfrm>
            <a:off x="11816715" y="5254625"/>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椭圆 39"/>
          <p:cNvSpPr/>
          <p:nvPr userDrawn="1">
            <p:custDataLst>
              <p:tags r:id="rId16"/>
            </p:custDataLst>
          </p:nvPr>
        </p:nvSpPr>
        <p:spPr>
          <a:xfrm>
            <a:off x="10321925" y="555371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1" name="椭圆 40"/>
          <p:cNvSpPr/>
          <p:nvPr userDrawn="1">
            <p:custDataLst>
              <p:tags r:id="rId17"/>
            </p:custDataLst>
          </p:nvPr>
        </p:nvSpPr>
        <p:spPr>
          <a:xfrm>
            <a:off x="10621010" y="554736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2" name="椭圆 41"/>
          <p:cNvSpPr/>
          <p:nvPr userDrawn="1">
            <p:custDataLst>
              <p:tags r:id="rId18"/>
            </p:custDataLst>
          </p:nvPr>
        </p:nvSpPr>
        <p:spPr>
          <a:xfrm>
            <a:off x="10920095" y="5541645"/>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3" name="椭圆 42"/>
          <p:cNvSpPr/>
          <p:nvPr userDrawn="1">
            <p:custDataLst>
              <p:tags r:id="rId19"/>
            </p:custDataLst>
          </p:nvPr>
        </p:nvSpPr>
        <p:spPr>
          <a:xfrm>
            <a:off x="11218545" y="554736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4" name="椭圆 43"/>
          <p:cNvSpPr/>
          <p:nvPr userDrawn="1">
            <p:custDataLst>
              <p:tags r:id="rId20"/>
            </p:custDataLst>
          </p:nvPr>
        </p:nvSpPr>
        <p:spPr>
          <a:xfrm>
            <a:off x="11517630" y="5541645"/>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5" name="椭圆 44"/>
          <p:cNvSpPr/>
          <p:nvPr userDrawn="1">
            <p:custDataLst>
              <p:tags r:id="rId21"/>
            </p:custDataLst>
          </p:nvPr>
        </p:nvSpPr>
        <p:spPr>
          <a:xfrm>
            <a:off x="11816715" y="555371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椭圆 33"/>
          <p:cNvSpPr/>
          <p:nvPr userDrawn="1">
            <p:custDataLst>
              <p:tags r:id="rId22"/>
            </p:custDataLst>
          </p:nvPr>
        </p:nvSpPr>
        <p:spPr>
          <a:xfrm>
            <a:off x="10321925" y="585216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5" name="椭圆 34"/>
          <p:cNvSpPr/>
          <p:nvPr userDrawn="1">
            <p:custDataLst>
              <p:tags r:id="rId23"/>
            </p:custDataLst>
          </p:nvPr>
        </p:nvSpPr>
        <p:spPr>
          <a:xfrm>
            <a:off x="10621010" y="584581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6" name="椭圆 35"/>
          <p:cNvSpPr/>
          <p:nvPr userDrawn="1">
            <p:custDataLst>
              <p:tags r:id="rId24"/>
            </p:custDataLst>
          </p:nvPr>
        </p:nvSpPr>
        <p:spPr>
          <a:xfrm>
            <a:off x="10920095" y="5840095"/>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7" name="椭圆 36"/>
          <p:cNvSpPr/>
          <p:nvPr userDrawn="1">
            <p:custDataLst>
              <p:tags r:id="rId25"/>
            </p:custDataLst>
          </p:nvPr>
        </p:nvSpPr>
        <p:spPr>
          <a:xfrm>
            <a:off x="11218545" y="584581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8" name="椭圆 37"/>
          <p:cNvSpPr/>
          <p:nvPr userDrawn="1">
            <p:custDataLst>
              <p:tags r:id="rId26"/>
            </p:custDataLst>
          </p:nvPr>
        </p:nvSpPr>
        <p:spPr>
          <a:xfrm>
            <a:off x="11517630" y="5840095"/>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椭圆 38"/>
          <p:cNvSpPr/>
          <p:nvPr userDrawn="1">
            <p:custDataLst>
              <p:tags r:id="rId27"/>
            </p:custDataLst>
          </p:nvPr>
        </p:nvSpPr>
        <p:spPr>
          <a:xfrm>
            <a:off x="11816715" y="585216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 name="椭圆 27"/>
          <p:cNvSpPr/>
          <p:nvPr userDrawn="1">
            <p:custDataLst>
              <p:tags r:id="rId28"/>
            </p:custDataLst>
          </p:nvPr>
        </p:nvSpPr>
        <p:spPr>
          <a:xfrm>
            <a:off x="10321925" y="6151245"/>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椭圆 28"/>
          <p:cNvSpPr/>
          <p:nvPr userDrawn="1">
            <p:custDataLst>
              <p:tags r:id="rId29"/>
            </p:custDataLst>
          </p:nvPr>
        </p:nvSpPr>
        <p:spPr>
          <a:xfrm>
            <a:off x="10621010" y="6144895"/>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椭圆 29"/>
          <p:cNvSpPr/>
          <p:nvPr userDrawn="1">
            <p:custDataLst>
              <p:tags r:id="rId30"/>
            </p:custDataLst>
          </p:nvPr>
        </p:nvSpPr>
        <p:spPr>
          <a:xfrm>
            <a:off x="10920095" y="613918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1" name="椭圆 30"/>
          <p:cNvSpPr/>
          <p:nvPr userDrawn="1">
            <p:custDataLst>
              <p:tags r:id="rId31"/>
            </p:custDataLst>
          </p:nvPr>
        </p:nvSpPr>
        <p:spPr>
          <a:xfrm>
            <a:off x="11218545" y="6144895"/>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2" name="椭圆 31"/>
          <p:cNvSpPr/>
          <p:nvPr userDrawn="1">
            <p:custDataLst>
              <p:tags r:id="rId32"/>
            </p:custDataLst>
          </p:nvPr>
        </p:nvSpPr>
        <p:spPr>
          <a:xfrm>
            <a:off x="11517630" y="613918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椭圆 32"/>
          <p:cNvSpPr/>
          <p:nvPr userDrawn="1">
            <p:custDataLst>
              <p:tags r:id="rId33"/>
            </p:custDataLst>
          </p:nvPr>
        </p:nvSpPr>
        <p:spPr>
          <a:xfrm>
            <a:off x="11816715" y="6151245"/>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椭圆 21"/>
          <p:cNvSpPr/>
          <p:nvPr userDrawn="1">
            <p:custDataLst>
              <p:tags r:id="rId34"/>
            </p:custDataLst>
          </p:nvPr>
        </p:nvSpPr>
        <p:spPr>
          <a:xfrm>
            <a:off x="10321925" y="645033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椭圆 22"/>
          <p:cNvSpPr/>
          <p:nvPr userDrawn="1">
            <p:custDataLst>
              <p:tags r:id="rId35"/>
            </p:custDataLst>
          </p:nvPr>
        </p:nvSpPr>
        <p:spPr>
          <a:xfrm>
            <a:off x="10621010" y="644398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椭圆 23"/>
          <p:cNvSpPr/>
          <p:nvPr userDrawn="1">
            <p:custDataLst>
              <p:tags r:id="rId36"/>
            </p:custDataLst>
          </p:nvPr>
        </p:nvSpPr>
        <p:spPr>
          <a:xfrm>
            <a:off x="10920095" y="6438265"/>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椭圆 24"/>
          <p:cNvSpPr/>
          <p:nvPr userDrawn="1">
            <p:custDataLst>
              <p:tags r:id="rId37"/>
            </p:custDataLst>
          </p:nvPr>
        </p:nvSpPr>
        <p:spPr>
          <a:xfrm>
            <a:off x="11218545" y="644398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椭圆 25"/>
          <p:cNvSpPr/>
          <p:nvPr userDrawn="1">
            <p:custDataLst>
              <p:tags r:id="rId38"/>
            </p:custDataLst>
          </p:nvPr>
        </p:nvSpPr>
        <p:spPr>
          <a:xfrm>
            <a:off x="11517630" y="6438265"/>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椭圆 26"/>
          <p:cNvSpPr/>
          <p:nvPr userDrawn="1">
            <p:custDataLst>
              <p:tags r:id="rId39"/>
            </p:custDataLst>
          </p:nvPr>
        </p:nvSpPr>
        <p:spPr>
          <a:xfrm>
            <a:off x="11816715" y="6450330"/>
            <a:ext cx="106045" cy="106045"/>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日期占位符 4"/>
          <p:cNvSpPr>
            <a:spLocks noGrp="1"/>
          </p:cNvSpPr>
          <p:nvPr>
            <p:ph type="dt" sz="half" idx="10"/>
            <p:custDataLst>
              <p:tags r:id="rId40"/>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2" name="标题 1"/>
          <p:cNvSpPr>
            <a:spLocks noGrp="1"/>
          </p:cNvSpPr>
          <p:nvPr>
            <p:ph type="title"/>
            <p:custDataLst>
              <p:tags r:id="rId41"/>
            </p:custDataLst>
          </p:nvPr>
        </p:nvSpPr>
        <p:spPr>
          <a:xfrm>
            <a:off x="5259523" y="2204893"/>
            <a:ext cx="4777051" cy="2469772"/>
          </a:xfrm>
        </p:spPr>
        <p:txBody>
          <a:bodyPr wrap="square" anchor="ctr">
            <a:normAutofit/>
          </a:bodyPr>
          <a:lstStyle>
            <a:lvl1pPr algn="l">
              <a:defRPr sz="4800">
                <a:solidFill>
                  <a:schemeClr val="accent1"/>
                </a:solidFill>
                <a:latin typeface="+mj-ea"/>
                <a:ea typeface="+mj-ea"/>
                <a:cs typeface="+mj-ea"/>
                <a:sym typeface="+mj-ea"/>
              </a:defRPr>
            </a:lvl1pPr>
          </a:lstStyle>
          <a:p>
            <a:r>
              <a:rPr lang="zh-CN" altLang="en-US"/>
              <a:t>单击此处编辑母版标题样式</a:t>
            </a:r>
            <a:endParaRPr lang="zh-CN" altLang="en-US" dirty="0"/>
          </a:p>
        </p:txBody>
      </p:sp>
      <p:sp>
        <p:nvSpPr>
          <p:cNvPr id="5" name="页脚占位符 5"/>
          <p:cNvSpPr>
            <a:spLocks noGrp="1"/>
          </p:cNvSpPr>
          <p:nvPr>
            <p:ph type="ftr" sz="quarter" idx="11"/>
            <p:custDataLst>
              <p:tags r:id="rId42"/>
            </p:custDataLst>
          </p:nvPr>
        </p:nvSpPr>
        <p:spPr/>
        <p:txBody>
          <a:bodyPr/>
          <a:lstStyle/>
          <a:p>
            <a:endParaRPr lang="zh-CN" altLang="en-US"/>
          </a:p>
        </p:txBody>
      </p:sp>
      <p:sp>
        <p:nvSpPr>
          <p:cNvPr id="6" name="灯片编号占位符 6"/>
          <p:cNvSpPr>
            <a:spLocks noGrp="1"/>
          </p:cNvSpPr>
          <p:nvPr>
            <p:ph type="sldNum" sz="quarter" idx="12"/>
            <p:custDataLst>
              <p:tags r:id="rId43"/>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3" name="任意多边形: 形状 39" descr="preencoded.png"/>
          <p:cNvSpPr/>
          <p:nvPr userDrawn="1">
            <p:custDataLst>
              <p:tags r:id="rId44"/>
            </p:custDataLst>
          </p:nvPr>
        </p:nvSpPr>
        <p:spPr>
          <a:xfrm flipH="1">
            <a:off x="0" y="0"/>
            <a:ext cx="3133090" cy="4866640"/>
          </a:xfrm>
          <a:custGeom>
            <a:avLst/>
            <a:gdLst>
              <a:gd name="connsiteX0" fmla="*/ 0 w 3119566"/>
              <a:gd name="connsiteY0" fmla="*/ 0 h 4866702"/>
              <a:gd name="connsiteX1" fmla="*/ 3119566 w 3119566"/>
              <a:gd name="connsiteY1" fmla="*/ 0 h 4866702"/>
              <a:gd name="connsiteX2" fmla="*/ 3119566 w 3119566"/>
              <a:gd name="connsiteY2" fmla="*/ 4866702 h 4866702"/>
              <a:gd name="connsiteX3" fmla="*/ 2033983 w 3119566"/>
              <a:gd name="connsiteY3" fmla="*/ 4866702 h 4866702"/>
              <a:gd name="connsiteX4" fmla="*/ 0 w 3119566"/>
              <a:gd name="connsiteY4" fmla="*/ 2835342 h 4866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9566" h="4866702">
                <a:moveTo>
                  <a:pt x="0" y="0"/>
                </a:moveTo>
                <a:lnTo>
                  <a:pt x="3119566" y="0"/>
                </a:lnTo>
                <a:lnTo>
                  <a:pt x="3119566" y="4866702"/>
                </a:lnTo>
                <a:lnTo>
                  <a:pt x="2033983" y="4866702"/>
                </a:lnTo>
                <a:cubicBezTo>
                  <a:pt x="910644" y="4866702"/>
                  <a:pt x="0" y="3957237"/>
                  <a:pt x="0" y="2835342"/>
                </a:cubicBezTo>
                <a:close/>
              </a:path>
            </a:pathLst>
          </a:custGeom>
          <a:solidFill>
            <a:schemeClr val="accent2"/>
          </a:solidFill>
          <a:ln w="12700" cap="flat">
            <a:noFill/>
            <a:prstDash val="solid"/>
            <a:miter/>
          </a:ln>
        </p:spPr>
        <p:txBody>
          <a:bodyPr rtlCol="0" anchor="ctr"/>
          <a:lstStyle/>
          <a:p>
            <a:endParaRPr lang="zh-CN" altLang="en-US"/>
          </a:p>
        </p:txBody>
      </p:sp>
      <p:sp>
        <p:nvSpPr>
          <p:cNvPr id="7" name="任意多边形: 形状 50"/>
          <p:cNvSpPr/>
          <p:nvPr userDrawn="1">
            <p:custDataLst>
              <p:tags r:id="rId45"/>
            </p:custDataLst>
          </p:nvPr>
        </p:nvSpPr>
        <p:spPr>
          <a:xfrm flipH="1">
            <a:off x="1058545" y="2632710"/>
            <a:ext cx="3374390" cy="4225290"/>
          </a:xfrm>
          <a:custGeom>
            <a:avLst/>
            <a:gdLst>
              <a:gd name="connsiteX0" fmla="*/ 0 w 3374136"/>
              <a:gd name="connsiteY0" fmla="*/ 0 h 4225200"/>
              <a:gd name="connsiteX1" fmla="*/ 1344581 w 3374136"/>
              <a:gd name="connsiteY1" fmla="*/ 0 h 4225200"/>
              <a:gd name="connsiteX2" fmla="*/ 3374136 w 3374136"/>
              <a:gd name="connsiteY2" fmla="*/ 2033228 h 4225200"/>
              <a:gd name="connsiteX3" fmla="*/ 3374136 w 3374136"/>
              <a:gd name="connsiteY3" fmla="*/ 4225200 h 4225200"/>
              <a:gd name="connsiteX4" fmla="*/ 0 w 3374136"/>
              <a:gd name="connsiteY4" fmla="*/ 4225200 h 422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4136" h="4225200">
                <a:moveTo>
                  <a:pt x="0" y="0"/>
                </a:moveTo>
                <a:lnTo>
                  <a:pt x="1344581" y="0"/>
                </a:lnTo>
                <a:cubicBezTo>
                  <a:pt x="2465479" y="0"/>
                  <a:pt x="3374136" y="910307"/>
                  <a:pt x="3374136" y="2033228"/>
                </a:cubicBezTo>
                <a:lnTo>
                  <a:pt x="3374136" y="4225200"/>
                </a:lnTo>
                <a:lnTo>
                  <a:pt x="0" y="4225200"/>
                </a:lnTo>
                <a:close/>
              </a:path>
            </a:pathLst>
          </a:custGeom>
          <a:gradFill>
            <a:gsLst>
              <a:gs pos="0">
                <a:schemeClr val="accent1">
                  <a:lumMod val="60000"/>
                  <a:lumOff val="40000"/>
                </a:schemeClr>
              </a:gs>
              <a:gs pos="83000">
                <a:schemeClr val="bg1">
                  <a:alpha val="0"/>
                </a:schemeClr>
              </a:gs>
            </a:gsLst>
            <a:lin ang="10200000" scaled="0"/>
          </a:gradFill>
          <a:ln w="12637" cap="flat">
            <a:gradFill>
              <a:gsLst>
                <a:gs pos="0">
                  <a:schemeClr val="bg1">
                    <a:alpha val="83000"/>
                  </a:schemeClr>
                </a:gs>
                <a:gs pos="58000">
                  <a:schemeClr val="bg1">
                    <a:alpha val="22000"/>
                  </a:schemeClr>
                </a:gs>
                <a:gs pos="100000">
                  <a:schemeClr val="bg1">
                    <a:alpha val="0"/>
                  </a:schemeClr>
                </a:gs>
              </a:gsLst>
              <a:lin ang="5400000" scaled="1"/>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zh-CN" altLang="en-US"/>
          </a:p>
        </p:txBody>
      </p:sp>
      <p:sp>
        <p:nvSpPr>
          <p:cNvPr id="10" name="Intersect-2186&amp;721" descr="preencoded.png"/>
          <p:cNvSpPr/>
          <p:nvPr userDrawn="1">
            <p:custDataLst>
              <p:tags r:id="rId46"/>
            </p:custDataLst>
          </p:nvPr>
        </p:nvSpPr>
        <p:spPr>
          <a:xfrm flipH="1">
            <a:off x="937260" y="2550795"/>
            <a:ext cx="2342515" cy="2450465"/>
          </a:xfrm>
          <a:custGeom>
            <a:avLst/>
            <a:gdLst>
              <a:gd name="connsiteX0" fmla="*/ 2342371 w 2342371"/>
              <a:gd name="connsiteY0" fmla="*/ 2450197 h 2450196"/>
              <a:gd name="connsiteX1" fmla="*/ 0 w 2342371"/>
              <a:gd name="connsiteY1" fmla="*/ 0 h 2450196"/>
              <a:gd name="connsiteX2" fmla="*/ 2342371 w 2342371"/>
              <a:gd name="connsiteY2" fmla="*/ 2450197 h 2450196"/>
            </a:gdLst>
            <a:ahLst/>
            <a:cxnLst>
              <a:cxn ang="0">
                <a:pos x="connsiteX0" y="connsiteY0"/>
              </a:cxn>
              <a:cxn ang="0">
                <a:pos x="connsiteX1" y="connsiteY1"/>
              </a:cxn>
              <a:cxn ang="0">
                <a:pos x="connsiteX2" y="connsiteY2"/>
              </a:cxn>
            </a:cxnLst>
            <a:rect l="l" t="t" r="r" b="b"/>
            <a:pathLst>
              <a:path w="2342371" h="2450196">
                <a:moveTo>
                  <a:pt x="2342371" y="2450197"/>
                </a:moveTo>
                <a:cubicBezTo>
                  <a:pt x="1051600" y="2367809"/>
                  <a:pt x="26634" y="1306616"/>
                  <a:pt x="0" y="0"/>
                </a:cubicBezTo>
                <a:cubicBezTo>
                  <a:pt x="1290770" y="82394"/>
                  <a:pt x="2315727" y="1143573"/>
                  <a:pt x="2342371" y="2450197"/>
                </a:cubicBezTo>
                <a:close/>
              </a:path>
            </a:pathLst>
          </a:custGeom>
          <a:solidFill>
            <a:schemeClr val="accent1">
              <a:alpha val="30000"/>
            </a:schemeClr>
          </a:solidFill>
          <a:ln w="15641" cap="flat">
            <a:noFill/>
            <a:prstDash val="solid"/>
            <a:miter/>
          </a:ln>
          <a:effectLst>
            <a:softEdge rad="177800"/>
          </a:effectLst>
        </p:spPr>
        <p:txBody>
          <a:bodyPr rtlCol="0" anchor="ctr"/>
          <a:lstStyle/>
          <a:p>
            <a:endParaRPr lang="zh-CN" altLang="en-US"/>
          </a:p>
        </p:txBody>
      </p:sp>
      <p:sp>
        <p:nvSpPr>
          <p:cNvPr id="13" name="Rectangle 41650-2186&amp;685" descr="preencoded.png"/>
          <p:cNvSpPr/>
          <p:nvPr userDrawn="1">
            <p:custDataLst>
              <p:tags r:id="rId47"/>
            </p:custDataLst>
          </p:nvPr>
        </p:nvSpPr>
        <p:spPr>
          <a:xfrm>
            <a:off x="3962527" y="2980944"/>
            <a:ext cx="969264" cy="969264"/>
          </a:xfrm>
          <a:custGeom>
            <a:avLst/>
            <a:gdLst>
              <a:gd name="connsiteX0" fmla="*/ 0 w 969264"/>
              <a:gd name="connsiteY0" fmla="*/ 484632 h 969264"/>
              <a:gd name="connsiteX1" fmla="*/ 484632 w 969264"/>
              <a:gd name="connsiteY1" fmla="*/ 0 h 969264"/>
              <a:gd name="connsiteX2" fmla="*/ 484632 w 969264"/>
              <a:gd name="connsiteY2" fmla="*/ 0 h 969264"/>
              <a:gd name="connsiteX3" fmla="*/ 969264 w 969264"/>
              <a:gd name="connsiteY3" fmla="*/ 484632 h 969264"/>
              <a:gd name="connsiteX4" fmla="*/ 969264 w 969264"/>
              <a:gd name="connsiteY4" fmla="*/ 484632 h 969264"/>
              <a:gd name="connsiteX5" fmla="*/ 484632 w 969264"/>
              <a:gd name="connsiteY5" fmla="*/ 969264 h 969264"/>
              <a:gd name="connsiteX6" fmla="*/ 484632 w 969264"/>
              <a:gd name="connsiteY6" fmla="*/ 969264 h 969264"/>
              <a:gd name="connsiteX7" fmla="*/ 0 w 969264"/>
              <a:gd name="connsiteY7" fmla="*/ 484632 h 9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264" h="969264">
                <a:moveTo>
                  <a:pt x="0" y="484632"/>
                </a:moveTo>
                <a:cubicBezTo>
                  <a:pt x="0" y="216977"/>
                  <a:pt x="216977" y="0"/>
                  <a:pt x="484632" y="0"/>
                </a:cubicBezTo>
                <a:lnTo>
                  <a:pt x="484632" y="0"/>
                </a:lnTo>
                <a:cubicBezTo>
                  <a:pt x="752287" y="0"/>
                  <a:pt x="969264" y="216977"/>
                  <a:pt x="969264" y="484632"/>
                </a:cubicBezTo>
                <a:lnTo>
                  <a:pt x="969264" y="484632"/>
                </a:lnTo>
                <a:cubicBezTo>
                  <a:pt x="969264" y="752287"/>
                  <a:pt x="752287" y="969264"/>
                  <a:pt x="484632" y="969264"/>
                </a:cubicBezTo>
                <a:lnTo>
                  <a:pt x="484632" y="969264"/>
                </a:lnTo>
                <a:cubicBezTo>
                  <a:pt x="216977" y="969264"/>
                  <a:pt x="0" y="752287"/>
                  <a:pt x="0" y="484632"/>
                </a:cubicBezTo>
                <a:close/>
              </a:path>
            </a:pathLst>
          </a:custGeom>
          <a:solidFill>
            <a:schemeClr val="accent2"/>
          </a:solidFill>
          <a:ln w="12658" cap="flat">
            <a:noFill/>
            <a:prstDash val="solid"/>
            <a:miter/>
          </a:ln>
        </p:spPr>
        <p:txBody>
          <a:bodyPr rtlCol="0" anchor="ctr"/>
          <a:lstStyle/>
          <a:p>
            <a:endParaRPr lang="zh-CN" altLang="en-US"/>
          </a:p>
        </p:txBody>
      </p:sp>
      <p:sp>
        <p:nvSpPr>
          <p:cNvPr id="14" name="节编号 3"/>
          <p:cNvSpPr>
            <a:spLocks noGrp="1"/>
          </p:cNvSpPr>
          <p:nvPr>
            <p:ph type="body" sz="quarter" idx="13" hasCustomPrompt="1"/>
            <p:custDataLst>
              <p:tags r:id="rId48"/>
            </p:custDataLst>
          </p:nvPr>
        </p:nvSpPr>
        <p:spPr>
          <a:xfrm>
            <a:off x="3977041" y="2190379"/>
            <a:ext cx="931418" cy="2469772"/>
          </a:xfrm>
        </p:spPr>
        <p:txBody>
          <a:bodyPr wrap="square" anchor="ctr">
            <a:normAutofit/>
          </a:bodyPr>
          <a:lstStyle>
            <a:lvl1pPr marL="0" indent="0" algn="ctr">
              <a:buNone/>
              <a:defRPr sz="4000" b="1">
                <a:solidFill>
                  <a:schemeClr val="lt1">
                    <a:lumMod val="100000"/>
                  </a:schemeClr>
                </a:solidFill>
                <a:latin typeface="+mn-ea"/>
                <a:ea typeface="+mn-ea"/>
                <a:cs typeface="+mn-ea"/>
                <a:sym typeface="+mn-ea"/>
              </a:defRPr>
            </a:lvl1pPr>
          </a:lstStyle>
          <a:p>
            <a:pPr lvl="0"/>
            <a:r>
              <a:rPr lang="zh-CN" altLang="en-US"/>
              <a:t>节编号</a:t>
            </a:r>
            <a:endParaRPr lang="zh-CN" alt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41" name="图形 40"/>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676" y="634766"/>
            <a:ext cx="864000" cy="864000"/>
          </a:xfrm>
          <a:prstGeom prst="rect">
            <a:avLst/>
          </a:prstGeom>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6" Type="http://schemas.openxmlformats.org/officeDocument/2006/relationships/theme" Target="../theme/theme10.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6" Type="http://schemas.openxmlformats.org/officeDocument/2006/relationships/theme" Target="../theme/theme11.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6" Type="http://schemas.openxmlformats.org/officeDocument/2006/relationships/theme" Target="../theme/theme12.xml"/><Relationship Id="rId5" Type="http://schemas.openxmlformats.org/officeDocument/2006/relationships/slideLayout" Target="../slideLayouts/slideLayout66.xml"/><Relationship Id="rId4" Type="http://schemas.openxmlformats.org/officeDocument/2006/relationships/slideLayout" Target="../slideLayouts/slideLayout65.xml"/><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s>
</file>

<file path=ppt/slideMasters/_rels/slideMaster13.xml.rels><?xml version="1.0" encoding="UTF-8" standalone="yes"?>
<Relationships xmlns="http://schemas.openxmlformats.org/package/2006/relationships"><Relationship Id="rId6" Type="http://schemas.openxmlformats.org/officeDocument/2006/relationships/theme" Target="../theme/theme13.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14.xml.rels><?xml version="1.0" encoding="UTF-8" standalone="yes"?>
<Relationships xmlns="http://schemas.openxmlformats.org/package/2006/relationships"><Relationship Id="rId6" Type="http://schemas.openxmlformats.org/officeDocument/2006/relationships/theme" Target="../theme/theme14.xml"/><Relationship Id="rId5" Type="http://schemas.openxmlformats.org/officeDocument/2006/relationships/slideLayout" Target="../slideLayouts/slideLayout76.xml"/><Relationship Id="rId4" Type="http://schemas.openxmlformats.org/officeDocument/2006/relationships/slideLayout" Target="../slideLayouts/slideLayout75.xml"/><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s>
</file>

<file path=ppt/slideMasters/_rels/slideMaster15.xml.rels><?xml version="1.0" encoding="UTF-8" standalone="yes"?>
<Relationships xmlns="http://schemas.openxmlformats.org/package/2006/relationships"><Relationship Id="rId6" Type="http://schemas.openxmlformats.org/officeDocument/2006/relationships/theme" Target="../theme/theme15.xml"/><Relationship Id="rId5" Type="http://schemas.openxmlformats.org/officeDocument/2006/relationships/slideLayout" Target="../slideLayouts/slideLayout81.xml"/><Relationship Id="rId4" Type="http://schemas.openxmlformats.org/officeDocument/2006/relationships/slideLayout" Target="../slideLayouts/slideLayout80.xml"/><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s>
</file>

<file path=ppt/slideMasters/_rels/slideMaster16.xml.rels><?xml version="1.0" encoding="UTF-8" standalone="yes"?>
<Relationships xmlns="http://schemas.openxmlformats.org/package/2006/relationships"><Relationship Id="rId6" Type="http://schemas.openxmlformats.org/officeDocument/2006/relationships/theme" Target="../theme/theme16.xml"/><Relationship Id="rId5" Type="http://schemas.openxmlformats.org/officeDocument/2006/relationships/slideLayout" Target="../slideLayouts/slideLayout86.xml"/><Relationship Id="rId4" Type="http://schemas.openxmlformats.org/officeDocument/2006/relationships/slideLayout" Target="../slideLayouts/slideLayout85.xml"/><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s>
</file>

<file path=ppt/slideMasters/_rels/slideMaster17.xml.rels><?xml version="1.0" encoding="UTF-8" standalone="yes"?>
<Relationships xmlns="http://schemas.openxmlformats.org/package/2006/relationships"><Relationship Id="rId6" Type="http://schemas.openxmlformats.org/officeDocument/2006/relationships/theme" Target="../theme/theme17.xml"/><Relationship Id="rId5" Type="http://schemas.openxmlformats.org/officeDocument/2006/relationships/slideLayout" Target="../slideLayouts/slideLayout91.xml"/><Relationship Id="rId4" Type="http://schemas.openxmlformats.org/officeDocument/2006/relationships/slideLayout" Target="../slideLayouts/slideLayout90.xml"/><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8" Type="http://schemas.openxmlformats.org/officeDocument/2006/relationships/theme" Target="../theme/theme2.xml"/><Relationship Id="rId27" Type="http://schemas.openxmlformats.org/officeDocument/2006/relationships/tags" Target="../tags/tag252.xml"/><Relationship Id="rId26" Type="http://schemas.openxmlformats.org/officeDocument/2006/relationships/tags" Target="../tags/tag251.xml"/><Relationship Id="rId25" Type="http://schemas.openxmlformats.org/officeDocument/2006/relationships/tags" Target="../tags/tag250.xml"/><Relationship Id="rId24" Type="http://schemas.openxmlformats.org/officeDocument/2006/relationships/tags" Target="../tags/tag249.xml"/><Relationship Id="rId23" Type="http://schemas.openxmlformats.org/officeDocument/2006/relationships/tags" Target="../tags/tag248.xml"/><Relationship Id="rId22" Type="http://schemas.openxmlformats.org/officeDocument/2006/relationships/tags" Target="../tags/tag247.xml"/><Relationship Id="rId21" Type="http://schemas.openxmlformats.org/officeDocument/2006/relationships/tags" Target="../tags/tag246.xml"/><Relationship Id="rId20" Type="http://schemas.openxmlformats.org/officeDocument/2006/relationships/tags" Target="../tags/tag245.xml"/><Relationship Id="rId2" Type="http://schemas.openxmlformats.org/officeDocument/2006/relationships/slideLayout" Target="../slideLayouts/slideLayout7.xml"/><Relationship Id="rId19" Type="http://schemas.openxmlformats.org/officeDocument/2006/relationships/tags" Target="../tags/tag244.xml"/><Relationship Id="rId18" Type="http://schemas.openxmlformats.org/officeDocument/2006/relationships/tags" Target="../tags/tag243.xml"/><Relationship Id="rId17" Type="http://schemas.openxmlformats.org/officeDocument/2006/relationships/tags" Target="../tags/tag242.xml"/><Relationship Id="rId16" Type="http://schemas.openxmlformats.org/officeDocument/2006/relationships/tags" Target="../tags/tag241.xml"/><Relationship Id="rId15" Type="http://schemas.openxmlformats.org/officeDocument/2006/relationships/tags" Target="../tags/tag240.xml"/><Relationship Id="rId14" Type="http://schemas.openxmlformats.org/officeDocument/2006/relationships/tags" Target="../tags/tag239.xml"/><Relationship Id="rId13" Type="http://schemas.openxmlformats.org/officeDocument/2006/relationships/tags" Target="../tags/tag238.xml"/><Relationship Id="rId12" Type="http://schemas.openxmlformats.org/officeDocument/2006/relationships/tags" Target="../tags/tag237.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6" Type="http://schemas.openxmlformats.org/officeDocument/2006/relationships/theme" Target="../theme/theme5.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6" Type="http://schemas.openxmlformats.org/officeDocument/2006/relationships/theme" Target="../theme/theme6.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6" Type="http://schemas.openxmlformats.org/officeDocument/2006/relationships/theme" Target="../theme/theme7.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6" Type="http://schemas.openxmlformats.org/officeDocument/2006/relationships/theme" Target="../theme/theme8.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_rels/slideMaster9.xml.rels><?xml version="1.0" encoding="UTF-8" standalone="yes"?>
<Relationships xmlns="http://schemas.openxmlformats.org/package/2006/relationships"><Relationship Id="rId6" Type="http://schemas.openxmlformats.org/officeDocument/2006/relationships/theme" Target="../theme/theme9.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95960" y="360000"/>
            <a:ext cx="10800000" cy="720000"/>
          </a:xfrm>
          <a:prstGeom prst="rect">
            <a:avLst/>
          </a:prstGeom>
        </p:spPr>
        <p:txBody>
          <a:bodyPr vert="horz" wrap="square" lIns="0" tIns="0" rIns="0" bIns="0" rtlCol="0" anchor="b">
            <a:normAutofit/>
          </a:bodyPr>
          <a:lstStyle/>
          <a:p>
            <a:r>
              <a:rPr lang="zh-CN" altLang="en-US"/>
              <a:t>单击此处编辑母版标题样式</a:t>
            </a:r>
            <a:endParaRPr lang="zh-CN" altLang="en-US" dirty="0"/>
          </a:p>
        </p:txBody>
      </p:sp>
      <p:sp>
        <p:nvSpPr>
          <p:cNvPr id="3" name="文本占位符 2"/>
          <p:cNvSpPr>
            <a:spLocks noGrp="1"/>
          </p:cNvSpPr>
          <p:nvPr>
            <p:ph type="body" idx="1"/>
            <p:custDataLst>
              <p:tags r:id="rId13"/>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4"/>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26" name="任意多边形: 形状 25" descr="preencoded.png"/>
          <p:cNvSpPr/>
          <p:nvPr>
            <p:custDataLst>
              <p:tags r:id="rId17"/>
            </p:custDataLst>
          </p:nvPr>
        </p:nvSpPr>
        <p:spPr>
          <a:xfrm>
            <a:off x="46857" y="0"/>
            <a:ext cx="1799094" cy="621793"/>
          </a:xfrm>
          <a:custGeom>
            <a:avLst/>
            <a:gdLst>
              <a:gd name="connsiteX0" fmla="*/ 0 w 1799094"/>
              <a:gd name="connsiteY0" fmla="*/ 0 h 621793"/>
              <a:gd name="connsiteX1" fmla="*/ 1799094 w 1799094"/>
              <a:gd name="connsiteY1" fmla="*/ 0 h 621793"/>
              <a:gd name="connsiteX2" fmla="*/ 1773910 w 1799094"/>
              <a:gd name="connsiteY2" fmla="*/ 77363 h 621793"/>
              <a:gd name="connsiteX3" fmla="*/ 1568750 w 1799094"/>
              <a:gd name="connsiteY3" fmla="*/ 363481 h 621793"/>
              <a:gd name="connsiteX4" fmla="*/ 1261721 w 1799094"/>
              <a:gd name="connsiteY4" fmla="*/ 554659 h 621793"/>
              <a:gd name="connsiteX5" fmla="*/ 899547 w 1799094"/>
              <a:gd name="connsiteY5" fmla="*/ 621793 h 621793"/>
              <a:gd name="connsiteX6" fmla="*/ 537374 w 1799094"/>
              <a:gd name="connsiteY6" fmla="*/ 554659 h 621793"/>
              <a:gd name="connsiteX7" fmla="*/ 230338 w 1799094"/>
              <a:gd name="connsiteY7" fmla="*/ 363481 h 621793"/>
              <a:gd name="connsiteX8" fmla="*/ 25184 w 1799094"/>
              <a:gd name="connsiteY8" fmla="*/ 77363 h 62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094" h="621793">
                <a:moveTo>
                  <a:pt x="0" y="0"/>
                </a:moveTo>
                <a:lnTo>
                  <a:pt x="1799094" y="0"/>
                </a:lnTo>
                <a:lnTo>
                  <a:pt x="1773910" y="77363"/>
                </a:lnTo>
                <a:cubicBezTo>
                  <a:pt x="1726349" y="184363"/>
                  <a:pt x="1656632" y="281586"/>
                  <a:pt x="1568750" y="363481"/>
                </a:cubicBezTo>
                <a:cubicBezTo>
                  <a:pt x="1480868" y="445376"/>
                  <a:pt x="1376547" y="510338"/>
                  <a:pt x="1261721" y="554659"/>
                </a:cubicBezTo>
                <a:cubicBezTo>
                  <a:pt x="1146898" y="598980"/>
                  <a:pt x="1023831" y="621793"/>
                  <a:pt x="899547" y="621793"/>
                </a:cubicBezTo>
                <a:cubicBezTo>
                  <a:pt x="775263" y="621793"/>
                  <a:pt x="652196" y="598980"/>
                  <a:pt x="537374" y="554659"/>
                </a:cubicBezTo>
                <a:cubicBezTo>
                  <a:pt x="422551" y="510338"/>
                  <a:pt x="318220" y="445376"/>
                  <a:pt x="230338" y="363481"/>
                </a:cubicBezTo>
                <a:cubicBezTo>
                  <a:pt x="142457" y="281587"/>
                  <a:pt x="72745" y="184363"/>
                  <a:pt x="25184" y="77363"/>
                </a:cubicBezTo>
                <a:close/>
              </a:path>
            </a:pathLst>
          </a:custGeom>
          <a:solidFill>
            <a:schemeClr val="accent2">
              <a:alpha val="20000"/>
            </a:schemeClr>
          </a:solidFill>
          <a:ln w="12682" cap="flat">
            <a:noFill/>
            <a:prstDash val="solid"/>
            <a:miter/>
          </a:ln>
        </p:spPr>
        <p:txBody>
          <a:bodyPr rtlCol="0" anchor="ctr"/>
          <a:lstStyle/>
          <a:p>
            <a:endParaRPr lang="zh-CN" altLang="en-US"/>
          </a:p>
        </p:txBody>
      </p:sp>
      <p:sp>
        <p:nvSpPr>
          <p:cNvPr id="21" name="椭圆 20"/>
          <p:cNvSpPr/>
          <p:nvPr>
            <p:custDataLst>
              <p:tags r:id="rId18"/>
            </p:custDataLst>
          </p:nvPr>
        </p:nvSpPr>
        <p:spPr>
          <a:xfrm>
            <a:off x="10922635" y="566356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椭圆 21"/>
          <p:cNvSpPr/>
          <p:nvPr>
            <p:custDataLst>
              <p:tags r:id="rId19"/>
            </p:custDataLst>
          </p:nvPr>
        </p:nvSpPr>
        <p:spPr>
          <a:xfrm>
            <a:off x="11301730" y="565594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椭圆 22"/>
          <p:cNvSpPr/>
          <p:nvPr>
            <p:custDataLst>
              <p:tags r:id="rId20"/>
            </p:custDataLst>
          </p:nvPr>
        </p:nvSpPr>
        <p:spPr>
          <a:xfrm>
            <a:off x="11680825" y="567118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椭圆 17"/>
          <p:cNvSpPr/>
          <p:nvPr>
            <p:custDataLst>
              <p:tags r:id="rId21"/>
            </p:custDataLst>
          </p:nvPr>
        </p:nvSpPr>
        <p:spPr>
          <a:xfrm>
            <a:off x="10922635" y="604266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椭圆 18"/>
          <p:cNvSpPr/>
          <p:nvPr>
            <p:custDataLst>
              <p:tags r:id="rId22"/>
            </p:custDataLst>
          </p:nvPr>
        </p:nvSpPr>
        <p:spPr>
          <a:xfrm>
            <a:off x="11301730" y="603504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椭圆 19"/>
          <p:cNvSpPr/>
          <p:nvPr>
            <p:custDataLst>
              <p:tags r:id="rId23"/>
            </p:custDataLst>
          </p:nvPr>
        </p:nvSpPr>
        <p:spPr>
          <a:xfrm>
            <a:off x="11680825" y="6050280"/>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椭圆 14"/>
          <p:cNvSpPr/>
          <p:nvPr>
            <p:custDataLst>
              <p:tags r:id="rId24"/>
            </p:custDataLst>
          </p:nvPr>
        </p:nvSpPr>
        <p:spPr>
          <a:xfrm>
            <a:off x="10922635" y="642175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椭圆 15"/>
          <p:cNvSpPr/>
          <p:nvPr>
            <p:custDataLst>
              <p:tags r:id="rId25"/>
            </p:custDataLst>
          </p:nvPr>
        </p:nvSpPr>
        <p:spPr>
          <a:xfrm>
            <a:off x="11301730" y="641413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椭圆 16"/>
          <p:cNvSpPr/>
          <p:nvPr>
            <p:custDataLst>
              <p:tags r:id="rId26"/>
            </p:custDataLst>
          </p:nvPr>
        </p:nvSpPr>
        <p:spPr>
          <a:xfrm>
            <a:off x="11680825" y="6429375"/>
            <a:ext cx="134620" cy="134620"/>
          </a:xfrm>
          <a:prstGeom prst="ellipse">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KSO_TEMPLATE" hidden="1"/>
          <p:cNvSpPr/>
          <p:nvPr userDrawn="1">
            <p:custDataLst>
              <p:tags r:id="rId2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4400" rtl="0" eaLnBrk="1" latinLnBrk="0" hangingPunct="1">
        <a:lnSpc>
          <a:spcPct val="100000"/>
        </a:lnSpc>
        <a:spcBef>
          <a:spcPct val="0"/>
        </a:spcBef>
        <a:buNone/>
        <a:defRPr sz="3200" b="1" kern="1200">
          <a:solidFill>
            <a:schemeClr val="accent1"/>
          </a:solidFill>
          <a:latin typeface="+mn-ea"/>
          <a:ea typeface="+mn-ea"/>
          <a:cs typeface="+mn-ea"/>
          <a:sym typeface="+mn-ea"/>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ea"/>
          <a:ea typeface="+mn-ea"/>
          <a:cs typeface="+mn-ea"/>
          <a:sym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ea"/>
          <a:ea typeface="+mn-ea"/>
          <a:cs typeface="+mn-ea"/>
          <a:sym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ea"/>
          <a:ea typeface="+mn-ea"/>
          <a:cs typeface="+mn-ea"/>
          <a:sym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ea"/>
          <a:ea typeface="+mn-ea"/>
          <a:cs typeface="+mn-ea"/>
          <a:sym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ea"/>
          <a:ea typeface="+mn-ea"/>
          <a:cs typeface="+mn-ea"/>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6.jpeg"/><Relationship Id="rId1" Type="http://schemas.openxmlformats.org/officeDocument/2006/relationships/tags" Target="../tags/tag26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image" Target="../media/image17.jpeg"/><Relationship Id="rId1" Type="http://schemas.openxmlformats.org/officeDocument/2006/relationships/tags" Target="../tags/tag26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9" Type="http://schemas.openxmlformats.org/officeDocument/2006/relationships/tags" Target="../tags/tag261.xml"/><Relationship Id="rId8" Type="http://schemas.openxmlformats.org/officeDocument/2006/relationships/tags" Target="../tags/tag260.xml"/><Relationship Id="rId7" Type="http://schemas.openxmlformats.org/officeDocument/2006/relationships/tags" Target="../tags/tag259.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tags" Target="../tags/tag254.xml"/><Relationship Id="rId14" Type="http://schemas.openxmlformats.org/officeDocument/2006/relationships/slideLayout" Target="../slideLayouts/slideLayout2.xml"/><Relationship Id="rId13" Type="http://schemas.openxmlformats.org/officeDocument/2006/relationships/tags" Target="../tags/tag265.xml"/><Relationship Id="rId12" Type="http://schemas.openxmlformats.org/officeDocument/2006/relationships/tags" Target="../tags/tag264.xml"/><Relationship Id="rId11" Type="http://schemas.openxmlformats.org/officeDocument/2006/relationships/tags" Target="../tags/tag263.xml"/><Relationship Id="rId10" Type="http://schemas.openxmlformats.org/officeDocument/2006/relationships/tags" Target="../tags/tag262.xml"/><Relationship Id="rId1" Type="http://schemas.openxmlformats.org/officeDocument/2006/relationships/tags" Target="../tags/tag25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image" Target="../media/image20.jpeg"/><Relationship Id="rId1" Type="http://schemas.openxmlformats.org/officeDocument/2006/relationships/tags" Target="../tags/tag268.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275.xml"/><Relationship Id="rId7" Type="http://schemas.openxmlformats.org/officeDocument/2006/relationships/tags" Target="../tags/tag274.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3" Type="http://schemas.openxmlformats.org/officeDocument/2006/relationships/image" Target="../media/image21.png"/><Relationship Id="rId2" Type="http://schemas.openxmlformats.org/officeDocument/2006/relationships/tags" Target="../tags/tag270.xml"/><Relationship Id="rId1" Type="http://schemas.openxmlformats.org/officeDocument/2006/relationships/tags" Target="../tags/tag26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3508375" y="601345"/>
            <a:ext cx="5696585" cy="602615"/>
          </a:xfrm>
          <a:prstGeom prst="rect">
            <a:avLst/>
          </a:prstGeom>
          <a:noFill/>
        </p:spPr>
        <p:txBody>
          <a:bodyPr wrap="square" rtlCol="0">
            <a:no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建</a:t>
            </a:r>
            <a:r>
              <a:rPr kumimoji="0" lang="en-US" altLang="zh-CN"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设</a:t>
            </a:r>
            <a:r>
              <a:rPr kumimoji="0" lang="en-US" altLang="zh-CN"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一</a:t>
            </a:r>
            <a:r>
              <a:rPr kumimoji="0" lang="en-US" altLang="zh-CN"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个</a:t>
            </a:r>
            <a:r>
              <a:rPr kumimoji="0" lang="en-US" altLang="zh-CN"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健</a:t>
            </a:r>
            <a:r>
              <a:rPr kumimoji="0" lang="en-US" altLang="zh-CN"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康</a:t>
            </a:r>
            <a:r>
              <a:rPr kumimoji="0" lang="en-US" altLang="zh-CN"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世</a:t>
            </a:r>
            <a:r>
              <a:rPr kumimoji="0" lang="en-US" altLang="zh-CN"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界</a:t>
            </a:r>
            <a:endPar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endParaRPr>
          </a:p>
        </p:txBody>
      </p:sp>
      <p:sp>
        <p:nvSpPr>
          <p:cNvPr id="31" name="文本框 30"/>
          <p:cNvSpPr txBox="1"/>
          <p:nvPr/>
        </p:nvSpPr>
        <p:spPr>
          <a:xfrm>
            <a:off x="4270375" y="4972050"/>
            <a:ext cx="5434330" cy="1543050"/>
          </a:xfrm>
          <a:prstGeom prst="rect">
            <a:avLst/>
          </a:prstGeom>
          <a:noFill/>
        </p:spPr>
        <p:txBody>
          <a:bodyPr wrap="square" rtlCol="0">
            <a:no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65000"/>
                    <a:lumOff val="35000"/>
                  </a:prstClr>
                </a:solidFill>
                <a:effectLst/>
                <a:uLnTx/>
                <a:uFillTx/>
                <a:latin typeface="汉仪中黑 简" panose="00020600040101010101" pitchFamily="18" charset="-122"/>
                <a:ea typeface="汉仪中黑 简" panose="00020600040101010101" pitchFamily="18" charset="-122"/>
                <a:cs typeface="阿里巴巴普惠体 R" panose="00020600040101010101" pitchFamily="18" charset="-122"/>
              </a:rPr>
              <a:t>“我的健康，我的权利”</a:t>
            </a:r>
            <a:endParaRPr kumimoji="0" lang="zh-CN" altLang="en-US" sz="3200" b="0" i="0" u="none" strike="noStrike" kern="1200" cap="none" spc="0" normalizeH="0" baseline="0" noProof="0" dirty="0">
              <a:ln>
                <a:noFill/>
              </a:ln>
              <a:solidFill>
                <a:prstClr val="black">
                  <a:lumMod val="65000"/>
                  <a:lumOff val="35000"/>
                </a:prstClr>
              </a:solidFill>
              <a:effectLst/>
              <a:uLnTx/>
              <a:uFillTx/>
              <a:latin typeface="汉仪中黑 简" panose="00020600040101010101" pitchFamily="18" charset="-122"/>
              <a:ea typeface="汉仪中黑 简" panose="00020600040101010101" pitchFamily="18" charset="-122"/>
              <a:cs typeface="阿里巴巴普惠体 R" panose="00020600040101010101" pitchFamily="18" charset="-122"/>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65000"/>
                    <a:lumOff val="35000"/>
                  </a:prstClr>
                </a:solidFill>
                <a:effectLst/>
                <a:uLnTx/>
                <a:uFillTx/>
                <a:latin typeface="汉仪中黑 简" panose="00020600040101010101" pitchFamily="18" charset="-122"/>
                <a:ea typeface="汉仪中黑 简" panose="00020600040101010101" pitchFamily="18" charset="-122"/>
                <a:cs typeface="阿里巴巴普惠体 R" panose="00020600040101010101" pitchFamily="18" charset="-122"/>
              </a:rPr>
              <a:t>“人人享健康 共同促健康”</a:t>
            </a:r>
            <a:endParaRPr kumimoji="0" lang="zh-CN" altLang="en-US" sz="3200" b="0" i="0" u="none" strike="noStrike" kern="1200" cap="none" spc="0" normalizeH="0" baseline="0" noProof="0" dirty="0">
              <a:ln>
                <a:noFill/>
              </a:ln>
              <a:solidFill>
                <a:prstClr val="black">
                  <a:lumMod val="65000"/>
                  <a:lumOff val="35000"/>
                </a:prstClr>
              </a:solidFill>
              <a:effectLst/>
              <a:uLnTx/>
              <a:uFillTx/>
              <a:latin typeface="汉仪中黑 简" panose="00020600040101010101" pitchFamily="18" charset="-122"/>
              <a:ea typeface="汉仪中黑 简" panose="00020600040101010101" pitchFamily="18" charset="-122"/>
              <a:cs typeface="阿里巴巴普惠体 R" panose="00020600040101010101" pitchFamily="18" charset="-122"/>
            </a:endParaRPr>
          </a:p>
        </p:txBody>
      </p:sp>
      <p:sp>
        <p:nvSpPr>
          <p:cNvPr id="13" name="图形 57"/>
          <p:cNvSpPr/>
          <p:nvPr/>
        </p:nvSpPr>
        <p:spPr>
          <a:xfrm>
            <a:off x="3508375" y="1381760"/>
            <a:ext cx="8510270" cy="2047240"/>
          </a:xfrm>
          <a:custGeom>
            <a:avLst/>
            <a:gdLst>
              <a:gd name="connsiteX0" fmla="*/ 6439296 w 6439295"/>
              <a:gd name="connsiteY0" fmla="*/ 994857 h 994856"/>
              <a:gd name="connsiteX1" fmla="*/ 0 w 6439295"/>
              <a:gd name="connsiteY1" fmla="*/ 994857 h 994856"/>
              <a:gd name="connsiteX2" fmla="*/ 134217 w 6439295"/>
              <a:gd name="connsiteY2" fmla="*/ 497625 h 994856"/>
              <a:gd name="connsiteX3" fmla="*/ 0 w 6439295"/>
              <a:gd name="connsiteY3" fmla="*/ 0 h 994856"/>
              <a:gd name="connsiteX4" fmla="*/ 6439296 w 6439295"/>
              <a:gd name="connsiteY4" fmla="*/ 0 h 994856"/>
              <a:gd name="connsiteX5" fmla="*/ 6305079 w 6439295"/>
              <a:gd name="connsiteY5" fmla="*/ 525096 h 994856"/>
              <a:gd name="connsiteX6" fmla="*/ 6439296 w 6439295"/>
              <a:gd name="connsiteY6" fmla="*/ 994857 h 99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9295" h="994856">
                <a:moveTo>
                  <a:pt x="6439296" y="994857"/>
                </a:moveTo>
                <a:lnTo>
                  <a:pt x="0" y="994857"/>
                </a:lnTo>
                <a:lnTo>
                  <a:pt x="134217" y="497625"/>
                </a:lnTo>
                <a:lnTo>
                  <a:pt x="0" y="0"/>
                </a:lnTo>
                <a:lnTo>
                  <a:pt x="6439296" y="0"/>
                </a:lnTo>
                <a:lnTo>
                  <a:pt x="6305079" y="525096"/>
                </a:lnTo>
                <a:lnTo>
                  <a:pt x="6439296" y="994857"/>
                </a:lnTo>
                <a:close/>
              </a:path>
            </a:pathLst>
          </a:custGeom>
          <a:solidFill>
            <a:srgbClr val="64AF50"/>
          </a:solidFill>
          <a:ln w="39204"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a:ln>
                  <a:noFill/>
                </a:ln>
                <a:solidFill>
                  <a:prstClr val="white"/>
                </a:solidFill>
                <a:effectLst>
                  <a:outerShdw blurRad="60007" dist="63500" dir="15000000" sy="30000" kx="-1800000" algn="bl" rotWithShape="0">
                    <a:prstClr val="black">
                      <a:alpha val="32000"/>
                    </a:prstClr>
                  </a:outerShdw>
                </a:effectLst>
                <a:uLnTx/>
                <a:uFillTx/>
                <a:latin typeface="汉仪雅酷黑 85W" panose="020B0904020202020204" pitchFamily="34" charset="-122"/>
                <a:ea typeface="汉仪雅酷黑 85W" panose="020B0904020202020204" pitchFamily="34" charset="-122"/>
                <a:cs typeface="+mn-cs"/>
              </a:rPr>
              <a:t>世界卫生日健康科普知识宣传</a:t>
            </a:r>
            <a:endParaRPr kumimoji="0" lang="zh-CN" altLang="en-US" sz="4800" b="0" i="0" u="none" strike="noStrike" kern="1200" cap="none" spc="0" normalizeH="0" baseline="0" noProof="0">
              <a:ln>
                <a:noFill/>
              </a:ln>
              <a:solidFill>
                <a:prstClr val="white"/>
              </a:solidFill>
              <a:effectLst>
                <a:outerShdw blurRad="60007" dist="63500" dir="15000000" sy="30000" kx="-1800000" algn="bl" rotWithShape="0">
                  <a:prstClr val="black">
                    <a:alpha val="32000"/>
                  </a:prstClr>
                </a:outerShdw>
              </a:effectLst>
              <a:uLnTx/>
              <a:uFillTx/>
              <a:latin typeface="汉仪雅酷黑 85W" panose="020B0904020202020204" pitchFamily="34" charset="-122"/>
              <a:ea typeface="汉仪雅酷黑 85W" panose="020B0904020202020204" pitchFamily="34" charset="-122"/>
              <a:cs typeface="+mn-cs"/>
            </a:endParaRPr>
          </a:p>
        </p:txBody>
      </p:sp>
      <p:sp>
        <p:nvSpPr>
          <p:cNvPr id="2" name="文本框 1"/>
          <p:cNvSpPr txBox="1"/>
          <p:nvPr/>
        </p:nvSpPr>
        <p:spPr>
          <a:xfrm>
            <a:off x="4654550" y="3802380"/>
            <a:ext cx="5494020" cy="922020"/>
          </a:xfrm>
          <a:prstGeom prst="rect">
            <a:avLst/>
          </a:prstGeom>
          <a:noFill/>
        </p:spPr>
        <p:txBody>
          <a:bodyPr wrap="square" rtlCol="0">
            <a:spAutoFit/>
          </a:bodyPr>
          <a:p>
            <a:pPr algn="ctr"/>
            <a:r>
              <a:rPr lang="zh-CN" altLang="en-US"/>
              <a:t>昭通市第二人民医院</a:t>
            </a:r>
            <a:r>
              <a:rPr lang="en-US" altLang="zh-CN"/>
              <a:t>       </a:t>
            </a:r>
            <a:endParaRPr lang="en-US" altLang="zh-CN"/>
          </a:p>
          <a:p>
            <a:pPr algn="ctr"/>
            <a:r>
              <a:rPr lang="zh-CN" altLang="en-US"/>
              <a:t>健康教育科</a:t>
            </a:r>
            <a:endParaRPr lang="zh-CN" altLang="en-US"/>
          </a:p>
          <a:p>
            <a:pPr algn="ctr"/>
            <a:r>
              <a:rPr lang="en-US" altLang="zh-CN"/>
              <a:t>2024</a:t>
            </a:r>
            <a:r>
              <a:rPr lang="zh-CN" altLang="en-US"/>
              <a:t>年</a:t>
            </a:r>
            <a:r>
              <a:rPr lang="en-US" altLang="zh-CN"/>
              <a:t>4</a:t>
            </a:r>
            <a:r>
              <a:rPr lang="zh-CN" altLang="en-US"/>
              <a:t>月</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5000"/>
    </mc:Choice>
    <mc:Fallback>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581819" y="1010029"/>
            <a:ext cx="4320000" cy="525237"/>
            <a:chOff x="1615685" y="978959"/>
            <a:chExt cx="4320000" cy="525237"/>
          </a:xfrm>
        </p:grpSpPr>
        <p:sp>
          <p:nvSpPr>
            <p:cNvPr id="64" name="矩形: 圆角 63"/>
            <p:cNvSpPr/>
            <p:nvPr/>
          </p:nvSpPr>
          <p:spPr>
            <a:xfrm>
              <a:off x="1955409" y="97895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spc="-30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sym typeface="+mn-ea"/>
                </a:rPr>
                <a:t>卫生习惯问与答</a:t>
              </a:r>
              <a:endParaRPr kumimoji="0" lang="zh-CN" altLang="en-US" sz="3600" b="1" i="0" u="none" strike="noStrike" kern="1200" cap="none" spc="-300" normalizeH="0" baseline="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72" name="文本框 71"/>
            <p:cNvSpPr txBox="1"/>
            <p:nvPr/>
          </p:nvSpPr>
          <p:spPr>
            <a:xfrm>
              <a:off x="1615685" y="113486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sp>
        <p:nvSpPr>
          <p:cNvPr id="2" name="文本框 1"/>
          <p:cNvSpPr txBox="1"/>
          <p:nvPr/>
        </p:nvSpPr>
        <p:spPr>
          <a:xfrm>
            <a:off x="454025" y="1645285"/>
            <a:ext cx="11248390" cy="4710430"/>
          </a:xfrm>
          <a:prstGeom prst="rect">
            <a:avLst/>
          </a:prstGeom>
          <a:noFill/>
        </p:spPr>
        <p:txBody>
          <a:bodyPr wrap="square" rtlCol="0">
            <a:noAutofit/>
          </a:bodyPr>
          <a:p>
            <a:r>
              <a:rPr lang="zh-CN" altLang="en-US" sz="2800" noProof="0" dirty="0">
                <a:ln>
                  <a:noFill/>
                </a:ln>
                <a:solidFill>
                  <a:srgbClr val="FF0000"/>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合理膳食：</a:t>
            </a:r>
            <a:r>
              <a:rPr lang="zh-CN" altLang="en-US" sz="28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指能提供全面、均衡营养的膳食，保持膳食平衡，使体重处于正常水平，既不肥胖也不消瘦。</a:t>
            </a:r>
            <a:endParaRPr lang="zh-CN" altLang="en-US" sz="28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2800" noProof="0" dirty="0">
                <a:ln>
                  <a:noFill/>
                </a:ln>
                <a:solidFill>
                  <a:srgbClr val="FF0000"/>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适量运动：</a:t>
            </a:r>
            <a:r>
              <a:rPr lang="zh-CN" altLang="en-US" sz="28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根据个人的身体状况，选择适合自己的运动方式、运动强度和运动量，通常运动强度为中等，持续时间半小时左右。</a:t>
            </a:r>
            <a:endParaRPr lang="zh-CN" altLang="en-US" sz="28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2800" noProof="0" dirty="0">
                <a:ln>
                  <a:noFill/>
                </a:ln>
                <a:solidFill>
                  <a:srgbClr val="FF0000"/>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戒烟限酒：</a:t>
            </a:r>
            <a:r>
              <a:rPr lang="zh-CN" altLang="en-US" sz="28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戒烟越早越好，可以避免人体遭受多种疾病尤其是肺癌的威胁。适量饮酒有助于血管扩张，预防心脑血管疾病，但过量饮酒会对健康产生不良影响。</a:t>
            </a:r>
            <a:endParaRPr lang="zh-CN" altLang="en-US" sz="28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2800" noProof="0" dirty="0">
                <a:ln>
                  <a:noFill/>
                </a:ln>
                <a:solidFill>
                  <a:srgbClr val="FF0000"/>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心理平衡：</a:t>
            </a:r>
            <a:r>
              <a:rPr lang="zh-CN" altLang="en-US" sz="28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是指一种良好的心理状态，是心理健康的重要组成部分，是人体健康的基础和重要保证。</a:t>
            </a:r>
            <a:endParaRPr lang="zh-CN" altLang="en-US" sz="28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2800" noProof="0" dirty="0">
                <a:ln>
                  <a:noFill/>
                </a:ln>
                <a:solidFill>
                  <a:srgbClr val="C00000"/>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这四个方面相辅相成、缺一不可，共同塑造健康的体魄和心理。</a:t>
            </a:r>
            <a:endParaRPr lang="zh-CN" altLang="en-US" sz="28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p:txBody>
      </p:sp>
    </p:spTree>
  </p:cSld>
  <p:clrMapOvr>
    <a:masterClrMapping/>
  </p:clrMapOvr>
  <p:transition spd="slow" advTm="5000">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581819" y="1010029"/>
            <a:ext cx="4320000" cy="525237"/>
            <a:chOff x="1615685" y="978959"/>
            <a:chExt cx="4320000" cy="525237"/>
          </a:xfrm>
        </p:grpSpPr>
        <p:sp>
          <p:nvSpPr>
            <p:cNvPr id="64" name="矩形: 圆角 63"/>
            <p:cNvSpPr/>
            <p:nvPr/>
          </p:nvSpPr>
          <p:spPr>
            <a:xfrm>
              <a:off x="1955409" y="97895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spc="-30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sym typeface="+mn-ea"/>
                </a:rPr>
                <a:t>卫生习惯问与答</a:t>
              </a:r>
              <a:endParaRPr kumimoji="0" lang="zh-CN" altLang="en-US" sz="3600" b="1" i="0" u="none" strike="noStrike" kern="1200" cap="none" spc="-300" normalizeH="0" baseline="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72" name="文本框 71"/>
            <p:cNvSpPr txBox="1"/>
            <p:nvPr/>
          </p:nvSpPr>
          <p:spPr>
            <a:xfrm>
              <a:off x="1615685" y="113486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sp>
        <p:nvSpPr>
          <p:cNvPr id="2" name="文本框 1"/>
          <p:cNvSpPr txBox="1"/>
          <p:nvPr/>
        </p:nvSpPr>
        <p:spPr>
          <a:xfrm>
            <a:off x="785495" y="1535430"/>
            <a:ext cx="10554335" cy="4030980"/>
          </a:xfrm>
          <a:prstGeom prst="rect">
            <a:avLst/>
          </a:prstGeom>
          <a:noFill/>
        </p:spPr>
        <p:txBody>
          <a:bodyPr wrap="square" rtlCol="0">
            <a:spAutoFit/>
          </a:bodyPr>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问题2:良好的卫生习惯包括哪些基本内容？</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1.</a:t>
            </a:r>
            <a:r>
              <a:rPr lang="zh-CN" altLang="en-US" sz="3200" noProof="0" dirty="0">
                <a:ln>
                  <a:noFill/>
                </a:ln>
                <a:solidFill>
                  <a:srgbClr val="C00000"/>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“四勤”：</a:t>
            </a:r>
            <a:r>
              <a:rPr lang="zh-CN" altLang="en-US" sz="3200" noProof="0" dirty="0">
                <a:ln>
                  <a:noFill/>
                </a:ln>
                <a:solidFill>
                  <a:srgbClr val="C00000"/>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勤洗手、勤洗澡、勤剪指甲、勤理发。</a:t>
            </a:r>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手上有大量的细菌。如果用脏手抠鼻子、揉眼睛、摸嘴巴，就会把病菌带进体内，引起疾病。所以一定要勤洗手。勤洗澡，能及时清除毛发中、皮肤表面、毛孔中的灰尘、细菌，指甲里容易藏有灰尘、病菌、病毒、寄生虫，应当勤剪指甲。</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p:txBody>
      </p:sp>
    </p:spTree>
  </p:cSld>
  <p:clrMapOvr>
    <a:masterClrMapping/>
  </p:clrMapOvr>
  <p:transition spd="slow" advTm="5000">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581819" y="1010029"/>
            <a:ext cx="4320000" cy="525237"/>
            <a:chOff x="1615685" y="978959"/>
            <a:chExt cx="4320000" cy="525237"/>
          </a:xfrm>
        </p:grpSpPr>
        <p:sp>
          <p:nvSpPr>
            <p:cNvPr id="64" name="矩形: 圆角 63"/>
            <p:cNvSpPr/>
            <p:nvPr/>
          </p:nvSpPr>
          <p:spPr>
            <a:xfrm>
              <a:off x="1955409" y="97895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spc="-30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sym typeface="+mn-ea"/>
                </a:rPr>
                <a:t>卫生习惯问与答</a:t>
              </a:r>
              <a:endParaRPr kumimoji="0" lang="zh-CN" altLang="en-US" sz="3600" b="1" i="0" u="none" strike="noStrike" kern="1200" cap="none" spc="-300" normalizeH="0" baseline="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72" name="文本框 71"/>
            <p:cNvSpPr txBox="1"/>
            <p:nvPr/>
          </p:nvSpPr>
          <p:spPr>
            <a:xfrm>
              <a:off x="1615685" y="113486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sp>
        <p:nvSpPr>
          <p:cNvPr id="2" name="文本框 1"/>
          <p:cNvSpPr txBox="1"/>
          <p:nvPr/>
        </p:nvSpPr>
        <p:spPr>
          <a:xfrm>
            <a:off x="785495" y="1535430"/>
            <a:ext cx="10821670" cy="4523105"/>
          </a:xfrm>
          <a:prstGeom prst="rect">
            <a:avLst/>
          </a:prstGeom>
          <a:noFill/>
        </p:spPr>
        <p:txBody>
          <a:bodyPr wrap="square" rtlCol="0">
            <a:spAutoFit/>
          </a:bodyPr>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问题2:良好的卫生习惯包括哪些基本内容？</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2、</a:t>
            </a:r>
            <a:r>
              <a:rPr lang="zh-CN" altLang="en-US" sz="3200" noProof="0" dirty="0">
                <a:ln>
                  <a:noFill/>
                </a:ln>
                <a:solidFill>
                  <a:srgbClr val="C00000"/>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“两不”</a:t>
            </a:r>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不要共用卫生洁具（如杯子），不要乱扔垃圾。</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3、注意环境卫生：环境卫生不好，容易传播疾病。要勤打扫卫生，保持生活环境清洁。</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4、注意读写卫生：眼离书本一尺远，身离桌子一拳远，手离笔尖一寸远。不要在强光下看书，不要在行走的车上看书，不要躺着看书，不用脏手揉眼睛。</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p:txBody>
      </p:sp>
    </p:spTree>
  </p:cSld>
  <p:clrMapOvr>
    <a:masterClrMapping/>
  </p:clrMapOvr>
  <p:transition spd="slow" advTm="5000">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581819" y="1010029"/>
            <a:ext cx="4320000" cy="525237"/>
            <a:chOff x="1615685" y="978959"/>
            <a:chExt cx="4320000" cy="525237"/>
          </a:xfrm>
        </p:grpSpPr>
        <p:sp>
          <p:nvSpPr>
            <p:cNvPr id="64" name="矩形: 圆角 63"/>
            <p:cNvSpPr/>
            <p:nvPr/>
          </p:nvSpPr>
          <p:spPr>
            <a:xfrm>
              <a:off x="1955409" y="97895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spc="-30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sym typeface="+mn-ea"/>
                </a:rPr>
                <a:t>卫生习惯问与答</a:t>
              </a:r>
              <a:endParaRPr kumimoji="0" lang="zh-CN" altLang="en-US" sz="3600" b="1" i="0" u="none" strike="noStrike" kern="1200" cap="none" spc="-300" normalizeH="0" baseline="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72" name="文本框 71"/>
            <p:cNvSpPr txBox="1"/>
            <p:nvPr/>
          </p:nvSpPr>
          <p:spPr>
            <a:xfrm>
              <a:off x="1615685" y="113486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sp>
        <p:nvSpPr>
          <p:cNvPr id="2" name="文本框 1"/>
          <p:cNvSpPr txBox="1"/>
          <p:nvPr/>
        </p:nvSpPr>
        <p:spPr>
          <a:xfrm>
            <a:off x="785495" y="1535430"/>
            <a:ext cx="10554335" cy="3538220"/>
          </a:xfrm>
          <a:prstGeom prst="rect">
            <a:avLst/>
          </a:prstGeom>
          <a:noFill/>
        </p:spPr>
        <p:txBody>
          <a:bodyPr wrap="square" rtlCol="0">
            <a:spAutoFit/>
          </a:bodyPr>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问题2:良好的卫生习惯包括哪些基本内容？</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5、注意饮食卫生：不吃没有卫生保障的食品，不吃没有清洗干净的食物，不喝生水。早晚刷牙，饭前洗手，食后漱口。</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6、坚持锻炼：每天坚持适当的体育锻炼，以增强体质，保持良好的、充沛的精力。</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p:txBody>
      </p:sp>
    </p:spTree>
  </p:cSld>
  <p:clrMapOvr>
    <a:masterClrMapping/>
  </p:clrMapOvr>
  <p:transition spd="slow" advTm="5000">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581819" y="1010029"/>
            <a:ext cx="4320000" cy="525237"/>
            <a:chOff x="1615685" y="978959"/>
            <a:chExt cx="4320000" cy="525237"/>
          </a:xfrm>
        </p:grpSpPr>
        <p:sp>
          <p:nvSpPr>
            <p:cNvPr id="64" name="矩形: 圆角 63"/>
            <p:cNvSpPr/>
            <p:nvPr/>
          </p:nvSpPr>
          <p:spPr>
            <a:xfrm>
              <a:off x="1955409" y="97895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spc="-30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sym typeface="+mn-ea"/>
                </a:rPr>
                <a:t>卫生习惯问与答</a:t>
              </a:r>
              <a:endParaRPr kumimoji="0" lang="zh-CN" altLang="en-US" sz="3600" b="1" i="0" u="none" strike="noStrike" kern="1200" cap="none" spc="-300" normalizeH="0" baseline="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72" name="文本框 71"/>
            <p:cNvSpPr txBox="1"/>
            <p:nvPr/>
          </p:nvSpPr>
          <p:spPr>
            <a:xfrm>
              <a:off x="1615685" y="113486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sp>
        <p:nvSpPr>
          <p:cNvPr id="2" name="文本框 1"/>
          <p:cNvSpPr txBox="1"/>
          <p:nvPr/>
        </p:nvSpPr>
        <p:spPr>
          <a:xfrm>
            <a:off x="785495" y="1350010"/>
            <a:ext cx="10940415" cy="5507990"/>
          </a:xfrm>
          <a:prstGeom prst="rect">
            <a:avLst/>
          </a:prstGeom>
          <a:noFill/>
        </p:spPr>
        <p:txBody>
          <a:bodyPr wrap="square" rtlCol="0">
            <a:spAutoFit/>
          </a:bodyPr>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问题3.良好的饮食卫生习惯有哪些？</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1.膳食应当以谷类为主，多吃蔬菜、水果和薯类，注意荤素、粗细搭配。</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2.提倡每天食用奶类、豆类及其制品。</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3.膳食要清淡，要少油、少盐、少糖，食用合格碘盐。</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4.不偏食、不挑食，吃饭要专心、保持心情愉快、细嚼慢咽。</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5.不吃零食、不吃霉烂变质等不洁食物。</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6.生、熟食品要分开存放和加工，不吃超过保质期的食品。</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7.不喝生水，生吃瓜果蔬菜要洗净。</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8.讲究饮水卫生，每天适量饮水。</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p:txBody>
      </p:sp>
    </p:spTree>
  </p:cSld>
  <p:clrMapOvr>
    <a:masterClrMapping/>
  </p:clrMapOvr>
  <p:transition spd="slow" advTm="5000">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581819" y="1010029"/>
            <a:ext cx="4320000" cy="525237"/>
            <a:chOff x="1615685" y="978959"/>
            <a:chExt cx="4320000" cy="525237"/>
          </a:xfrm>
        </p:grpSpPr>
        <p:sp>
          <p:nvSpPr>
            <p:cNvPr id="64" name="矩形: 圆角 63"/>
            <p:cNvSpPr/>
            <p:nvPr/>
          </p:nvSpPr>
          <p:spPr>
            <a:xfrm>
              <a:off x="1955409" y="97895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spc="-30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sym typeface="+mn-ea"/>
                </a:rPr>
                <a:t>卫生习惯问与答</a:t>
              </a:r>
              <a:endParaRPr kumimoji="0" lang="zh-CN" altLang="en-US" sz="3600" b="1" i="0" u="none" strike="noStrike" kern="1200" cap="none" spc="-300" normalizeH="0" baseline="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72" name="文本框 71"/>
            <p:cNvSpPr txBox="1"/>
            <p:nvPr/>
          </p:nvSpPr>
          <p:spPr>
            <a:xfrm>
              <a:off x="1615685" y="113486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sp>
        <p:nvSpPr>
          <p:cNvPr id="2" name="文本框 1"/>
          <p:cNvSpPr txBox="1"/>
          <p:nvPr/>
        </p:nvSpPr>
        <p:spPr>
          <a:xfrm>
            <a:off x="785495" y="1696085"/>
            <a:ext cx="10940415" cy="2553335"/>
          </a:xfrm>
          <a:prstGeom prst="rect">
            <a:avLst/>
          </a:prstGeom>
          <a:noFill/>
        </p:spPr>
        <p:txBody>
          <a:bodyPr wrap="square" rtlCol="0">
            <a:spAutoFit/>
          </a:bodyPr>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问题4.吸烟有哪些危害？</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吸烟和二手烟暴露会导致癌症、心血管疾病、呼吸系统疾病等多种疾病。“低焦油卷烟”、“中草药卷烟”、</a:t>
            </a:r>
            <a:r>
              <a:rPr lang="en-US" altLang="zh-CN"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a:t>
            </a:r>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电子烟</a:t>
            </a:r>
            <a:r>
              <a:rPr lang="en-US" altLang="zh-CN"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a:t>
            </a:r>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不能降低吸烟带来的危害。任何年龄戒烟均可获益，戒烟越早越好，戒烟门诊可提供专业戒烟服务。</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p:txBody>
      </p:sp>
    </p:spTree>
  </p:cSld>
  <p:clrMapOvr>
    <a:masterClrMapping/>
  </p:clrMapOvr>
  <p:transition spd="slow" advTm="5000">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flipH="1">
            <a:off x="533400" y="316386"/>
            <a:ext cx="3960000"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建</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设</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一</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个</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健</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康</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世</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界</a:t>
            </a:r>
            <a:endPar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endParaRPr>
          </a:p>
        </p:txBody>
      </p:sp>
      <p:sp>
        <p:nvSpPr>
          <p:cNvPr id="30" name="椭圆 29"/>
          <p:cNvSpPr/>
          <p:nvPr/>
        </p:nvSpPr>
        <p:spPr>
          <a:xfrm>
            <a:off x="5466000" y="1346069"/>
            <a:ext cx="1260000" cy="1260000"/>
          </a:xfrm>
          <a:prstGeom prst="ellipse">
            <a:avLst/>
          </a:prstGeom>
          <a:solidFill>
            <a:schemeClr val="accent2"/>
          </a:solidFill>
          <a:ln w="38100">
            <a:solidFill>
              <a:schemeClr val="bg1"/>
            </a:solid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400" b="0" i="0" u="none" strike="noStrike" kern="1200" cap="none" spc="0" normalizeH="0" baseline="0" noProof="0">
                <a:ln>
                  <a:noFill/>
                </a:ln>
                <a:solidFill>
                  <a:prstClr val="white"/>
                </a:solidFill>
                <a:effectLst/>
                <a:uLnTx/>
                <a:uFillTx/>
                <a:latin typeface="汉仪雅酷黑 85W" panose="020B0904020202020204" pitchFamily="34" charset="-122"/>
                <a:ea typeface="汉仪雅酷黑 85W" panose="020B0904020202020204" pitchFamily="34" charset="-122"/>
                <a:cs typeface="+mn-cs"/>
              </a:rPr>
              <a:t>叁</a:t>
            </a:r>
            <a:endParaRPr kumimoji="0" lang="zh-CN" altLang="en-US" sz="5400" b="0" i="0" u="none" strike="noStrike" kern="1200" cap="none" spc="0" normalizeH="0" baseline="0" noProof="0" dirty="0">
              <a:ln>
                <a:noFill/>
              </a:ln>
              <a:solidFill>
                <a:prstClr val="white"/>
              </a:solidFill>
              <a:effectLst/>
              <a:uLnTx/>
              <a:uFillTx/>
              <a:latin typeface="汉仪雅酷黑 85W" panose="020B0904020202020204" pitchFamily="34" charset="-122"/>
              <a:ea typeface="汉仪雅酷黑 85W" panose="020B0904020202020204" pitchFamily="34" charset="-122"/>
              <a:cs typeface="+mn-cs"/>
            </a:endParaRPr>
          </a:p>
        </p:txBody>
      </p:sp>
      <p:sp>
        <p:nvSpPr>
          <p:cNvPr id="34" name="文本框 33"/>
          <p:cNvSpPr txBox="1"/>
          <p:nvPr/>
        </p:nvSpPr>
        <p:spPr>
          <a:xfrm>
            <a:off x="3216000" y="2794485"/>
            <a:ext cx="5760000" cy="1015365"/>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6600" b="1" i="0" u="none" strike="noStrike" kern="1200" cap="none" spc="-300" normalizeH="0" baseline="0" noProof="0" dirty="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cs typeface="+mn-cs"/>
              </a:rPr>
              <a:t>心理健康问与答</a:t>
            </a:r>
            <a:endParaRPr kumimoji="0" lang="zh-CN" altLang="en-US" sz="6600" b="1" i="0" u="none" strike="noStrike" kern="1200" cap="none" spc="-300" normalizeH="0" baseline="0" noProof="0" dirty="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5000">
        <p15:prstTrans prst="fallOver"/>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712470" y="1793240"/>
            <a:ext cx="10776585" cy="639445"/>
          </a:xfrm>
          <a:prstGeom prst="rect">
            <a:avLst/>
          </a:prstGeom>
          <a:noFill/>
        </p:spPr>
        <p:txBody>
          <a:bodyPr wrap="square" lIns="0" tIns="0" rIns="0" bIns="0"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问题1.什么是心理健康？</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答：心理健康是指人的精神、情绪和意识方面的良好状态，包括智力发育正常，情绪稳定乐观，意志坚强，行为规范协调，精力充沛，应变能力较强，能适应环境，能从容不迫地应付日常生活和工作压力，经常保持充沛的精力，乐于承担责任，人际关系协调，心理年龄与生理年龄相一致。世界卫生组织给健康所下的正式定义是“健康是指生理、心理及社会适应三个方面全部良好的一种状况，而不仅仅是指没有生病或体质健壮”。</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p:txBody>
      </p:sp>
      <p:grpSp>
        <p:nvGrpSpPr>
          <p:cNvPr id="36" name="组合 35"/>
          <p:cNvGrpSpPr/>
          <p:nvPr/>
        </p:nvGrpSpPr>
        <p:grpSpPr>
          <a:xfrm>
            <a:off x="1581818" y="723009"/>
            <a:ext cx="4320001" cy="826227"/>
            <a:chOff x="1615684" y="691939"/>
            <a:chExt cx="4320001" cy="826227"/>
          </a:xfrm>
        </p:grpSpPr>
        <p:sp>
          <p:nvSpPr>
            <p:cNvPr id="37" name="矩形: 圆角 36"/>
            <p:cNvSpPr/>
            <p:nvPr/>
          </p:nvSpPr>
          <p:spPr>
            <a:xfrm>
              <a:off x="1615684" y="69193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spc="-300" noProof="0" dirty="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sym typeface="+mn-ea"/>
                </a:rPr>
                <a:t>心理健康问与答</a:t>
              </a: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38" name="文本框 37"/>
            <p:cNvSpPr txBox="1"/>
            <p:nvPr/>
          </p:nvSpPr>
          <p:spPr>
            <a:xfrm>
              <a:off x="1615685" y="114883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pic>
        <p:nvPicPr>
          <p:cNvPr id="16" name="图片 15" descr="/data/temp/e06cb777-ea47-11ee-8b62-2e2a8e9ed241.jpg@base@tag=imgScale&amp;m=1&amp;w=723&amp;h=652&amp;q=95e06cb777-ea47-11ee-8b62-2e2a8e9ed241"/>
          <p:cNvPicPr>
            <a:picLocks noChangeAspect="1"/>
          </p:cNvPicPr>
          <p:nvPr>
            <p:custDataLst>
              <p:tags r:id="rId1"/>
            </p:custDataLst>
          </p:nvPr>
        </p:nvPicPr>
        <p:blipFill rotWithShape="1">
          <a:blip r:embed="rId2"/>
          <a:srcRect t="4857" b="4857"/>
          <a:stretch>
            <a:fillRect/>
          </a:stretch>
        </p:blipFill>
        <p:spPr>
          <a:xfrm>
            <a:off x="9460865" y="0"/>
            <a:ext cx="2586355" cy="2334260"/>
          </a:xfrm>
          <a:custGeom>
            <a:avLst/>
            <a:gdLst>
              <a:gd name="connsiteX0" fmla="*/ 128742 w 2232000"/>
              <a:gd name="connsiteY0" fmla="*/ 0 h 2232000"/>
              <a:gd name="connsiteX1" fmla="*/ 2103258 w 2232000"/>
              <a:gd name="connsiteY1" fmla="*/ 0 h 2232000"/>
              <a:gd name="connsiteX2" fmla="*/ 2232000 w 2232000"/>
              <a:gd name="connsiteY2" fmla="*/ 128742 h 2232000"/>
              <a:gd name="connsiteX3" fmla="*/ 2232000 w 2232000"/>
              <a:gd name="connsiteY3" fmla="*/ 2103258 h 2232000"/>
              <a:gd name="connsiteX4" fmla="*/ 2103258 w 2232000"/>
              <a:gd name="connsiteY4" fmla="*/ 2232000 h 2232000"/>
              <a:gd name="connsiteX5" fmla="*/ 128742 w 2232000"/>
              <a:gd name="connsiteY5" fmla="*/ 2232000 h 2232000"/>
              <a:gd name="connsiteX6" fmla="*/ 0 w 2232000"/>
              <a:gd name="connsiteY6" fmla="*/ 2103258 h 2232000"/>
              <a:gd name="connsiteX7" fmla="*/ 0 w 2232000"/>
              <a:gd name="connsiteY7" fmla="*/ 128742 h 2232000"/>
              <a:gd name="connsiteX8" fmla="*/ 128742 w 2232000"/>
              <a:gd name="connsiteY8" fmla="*/ 0 h 22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000" h="2232000">
                <a:moveTo>
                  <a:pt x="128742" y="0"/>
                </a:moveTo>
                <a:lnTo>
                  <a:pt x="2103258" y="0"/>
                </a:lnTo>
                <a:cubicBezTo>
                  <a:pt x="2174360" y="0"/>
                  <a:pt x="2232000" y="57640"/>
                  <a:pt x="2232000" y="128742"/>
                </a:cubicBezTo>
                <a:lnTo>
                  <a:pt x="2232000" y="2103258"/>
                </a:lnTo>
                <a:cubicBezTo>
                  <a:pt x="2232000" y="2174360"/>
                  <a:pt x="2174360" y="2232000"/>
                  <a:pt x="2103258" y="2232000"/>
                </a:cubicBezTo>
                <a:lnTo>
                  <a:pt x="128742" y="2232000"/>
                </a:lnTo>
                <a:cubicBezTo>
                  <a:pt x="57640" y="2232000"/>
                  <a:pt x="0" y="2174360"/>
                  <a:pt x="0" y="2103258"/>
                </a:cubicBezTo>
                <a:lnTo>
                  <a:pt x="0" y="128742"/>
                </a:lnTo>
                <a:cubicBezTo>
                  <a:pt x="0" y="57640"/>
                  <a:pt x="57640" y="0"/>
                  <a:pt x="128742" y="0"/>
                </a:cubicBezTo>
                <a:close/>
              </a:path>
            </a:pathLst>
          </a:custGeom>
          <a:ln>
            <a:solidFill>
              <a:schemeClr val="accent1"/>
            </a:solidFill>
          </a:ln>
        </p:spPr>
      </p:pic>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712470" y="1793240"/>
            <a:ext cx="8322310" cy="639445"/>
          </a:xfrm>
          <a:prstGeom prst="rect">
            <a:avLst/>
          </a:prstGeom>
          <a:noFill/>
        </p:spPr>
        <p:txBody>
          <a:bodyPr wrap="square" lIns="0" tIns="0" rIns="0" bIns="0"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问题2.怎么知道自己的心理是否健康？</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1.智力是否保持在正常水平。</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2.能否控制好自己的情绪。</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3.意志上是否能做好自我管理。</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4.是否能够及时调整自己的行为方式。</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5.在人格结构上是否能完整统一。</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6.人际关系是否和谐。</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7.心理特点是否与年龄相符。</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p:txBody>
      </p:sp>
      <p:grpSp>
        <p:nvGrpSpPr>
          <p:cNvPr id="36" name="组合 35"/>
          <p:cNvGrpSpPr/>
          <p:nvPr/>
        </p:nvGrpSpPr>
        <p:grpSpPr>
          <a:xfrm>
            <a:off x="1581818" y="723009"/>
            <a:ext cx="4320001" cy="826227"/>
            <a:chOff x="1615684" y="691939"/>
            <a:chExt cx="4320001" cy="826227"/>
          </a:xfrm>
        </p:grpSpPr>
        <p:sp>
          <p:nvSpPr>
            <p:cNvPr id="37" name="矩形: 圆角 36"/>
            <p:cNvSpPr/>
            <p:nvPr/>
          </p:nvSpPr>
          <p:spPr>
            <a:xfrm>
              <a:off x="1615684" y="69193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spc="-300" noProof="0" dirty="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sym typeface="+mn-ea"/>
                </a:rPr>
                <a:t>心理健康问与答</a:t>
              </a: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38" name="文本框 37"/>
            <p:cNvSpPr txBox="1"/>
            <p:nvPr/>
          </p:nvSpPr>
          <p:spPr>
            <a:xfrm>
              <a:off x="1615685" y="114883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pic>
        <p:nvPicPr>
          <p:cNvPr id="26" name="图片 25" descr="/data/temp/e78034ea-ea47-11ee-8b62-2e2a8e9ed241.jpg@base@tag=imgScale&amp;m=1&amp;w=539&amp;h=598&amp;q=95e78034ea-ea47-11ee-8b62-2e2a8e9ed241"/>
          <p:cNvPicPr/>
          <p:nvPr>
            <p:custDataLst>
              <p:tags r:id="rId1"/>
            </p:custDataLst>
          </p:nvPr>
        </p:nvPicPr>
        <p:blipFill rotWithShape="1">
          <a:blip r:embed="rId2"/>
          <a:srcRect l="4901" r="12285"/>
          <a:stretch>
            <a:fillRect/>
          </a:stretch>
        </p:blipFill>
        <p:spPr>
          <a:xfrm>
            <a:off x="8028940" y="1896745"/>
            <a:ext cx="3441065" cy="3876675"/>
          </a:xfrm>
          <a:prstGeom prst="roundRect">
            <a:avLst>
              <a:gd name="adj" fmla="val 8594"/>
            </a:avLst>
          </a:prstGeom>
          <a:solidFill>
            <a:srgbClr val="FFFFFF">
              <a:shade val="85000"/>
            </a:srgbClr>
          </a:solidFill>
          <a:ln w="3175" cap="flat" cmpd="sng" algn="ctr">
            <a:solidFill>
              <a:schemeClr val="tx1">
                <a:lumMod val="40000"/>
                <a:lumOff val="60000"/>
                <a:alpha val="20000"/>
              </a:schemeClr>
            </a:solidFill>
            <a:prstDash val="solid"/>
            <a:round/>
            <a:headEnd type="none" w="med" len="med"/>
            <a:tailEnd type="none" w="med" len="med"/>
          </a:ln>
          <a:effectLst/>
        </p:spPr>
      </p:pic>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712470" y="1793240"/>
            <a:ext cx="9269095" cy="639445"/>
          </a:xfrm>
          <a:prstGeom prst="rect">
            <a:avLst/>
          </a:prstGeom>
          <a:noFill/>
        </p:spPr>
        <p:txBody>
          <a:bodyPr wrap="square" lIns="0" tIns="0" rIns="0" bIns="0"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问题3.哪些行为可能是心理疾病的征兆</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答：情绪发生变化，可能会变得沉默和悲伤，或者突然变得活泼和快乐;甚至欣喜若狂、易恼怒、脾气急躁、言语多、自我评价过高或夸大，出现离奇怪异的言谈、思想和行为，这些现象提示可能出现了心理疾病。</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p:txBody>
      </p:sp>
      <p:grpSp>
        <p:nvGrpSpPr>
          <p:cNvPr id="36" name="组合 35"/>
          <p:cNvGrpSpPr/>
          <p:nvPr/>
        </p:nvGrpSpPr>
        <p:grpSpPr>
          <a:xfrm>
            <a:off x="1581818" y="723009"/>
            <a:ext cx="4320001" cy="826227"/>
            <a:chOff x="1615684" y="691939"/>
            <a:chExt cx="4320001" cy="826227"/>
          </a:xfrm>
        </p:grpSpPr>
        <p:sp>
          <p:nvSpPr>
            <p:cNvPr id="37" name="矩形: 圆角 36"/>
            <p:cNvSpPr/>
            <p:nvPr/>
          </p:nvSpPr>
          <p:spPr>
            <a:xfrm>
              <a:off x="1615684" y="69193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spc="-300" noProof="0" dirty="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sym typeface="+mn-ea"/>
                </a:rPr>
                <a:t>心理健康问与答</a:t>
              </a: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38" name="文本框 37"/>
            <p:cNvSpPr txBox="1"/>
            <p:nvPr/>
          </p:nvSpPr>
          <p:spPr>
            <a:xfrm>
              <a:off x="1615685" y="114883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886139" y="2315719"/>
            <a:ext cx="1393364" cy="3254897"/>
          </a:xfrm>
          <a:prstGeom prst="rect">
            <a:avLst/>
          </a:prstGeom>
        </p:spPr>
      </p:pic>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5233489" y="367503"/>
            <a:ext cx="1725023" cy="923330"/>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300" normalizeH="0" baseline="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cs typeface="+mn-cs"/>
              </a:rPr>
              <a:t>目录</a:t>
            </a:r>
            <a:endParaRPr kumimoji="0" lang="en-US" altLang="zh-CN" sz="8000" b="0" i="0" u="none" strike="noStrike" kern="1200" cap="none" spc="-300" normalizeH="0" baseline="0" noProof="0" dirty="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cs typeface="+mn-cs"/>
            </a:endParaRPr>
          </a:p>
        </p:txBody>
      </p:sp>
      <p:sp>
        <p:nvSpPr>
          <p:cNvPr id="30" name="文本框 29"/>
          <p:cNvSpPr txBox="1"/>
          <p:nvPr/>
        </p:nvSpPr>
        <p:spPr>
          <a:xfrm>
            <a:off x="4718050" y="1228179"/>
            <a:ext cx="2755900" cy="466218"/>
          </a:xfrm>
          <a:prstGeom prst="rect">
            <a:avLst/>
          </a:prstGeom>
          <a:noFill/>
        </p:spPr>
        <p:txBody>
          <a:bodyPr wrap="square" rtlCol="0">
            <a:spAutoFit/>
          </a:bodyPr>
          <a:lstStyle/>
          <a:p>
            <a:pPr marL="0" marR="0" lvl="0" indent="0" algn="di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lumMod val="95000"/>
                    <a:lumOff val="5000"/>
                  </a:prstClr>
                </a:solidFill>
                <a:effectLst/>
                <a:uLnTx/>
                <a:uFillTx/>
                <a:latin typeface="汉仪雅酷黑 85W" panose="020B0904020202020204" pitchFamily="34" charset="-122"/>
                <a:ea typeface="汉仪雅酷黑 85W" panose="020B0904020202020204" pitchFamily="34" charset="-122"/>
                <a:cs typeface="+mn-cs"/>
                <a:sym typeface="+mn-ea"/>
              </a:rPr>
              <a:t> CONTENTS</a:t>
            </a:r>
            <a:endParaRPr kumimoji="0" lang="en-US" altLang="zh-CN" sz="1800" b="0" i="0" u="none" strike="noStrike" kern="1200" cap="none" spc="0" normalizeH="0" baseline="0" noProof="0" dirty="0">
              <a:ln>
                <a:noFill/>
              </a:ln>
              <a:solidFill>
                <a:prstClr val="black">
                  <a:lumMod val="95000"/>
                  <a:lumOff val="5000"/>
                </a:prstClr>
              </a:solidFill>
              <a:effectLst/>
              <a:uLnTx/>
              <a:uFillTx/>
              <a:latin typeface="汉仪雅酷黑 85W" panose="020B0904020202020204" pitchFamily="34" charset="-122"/>
              <a:ea typeface="汉仪雅酷黑 85W" panose="020B0904020202020204" pitchFamily="34" charset="-122"/>
              <a:cs typeface="+mn-cs"/>
              <a:sym typeface="+mn-ea"/>
            </a:endParaRPr>
          </a:p>
        </p:txBody>
      </p:sp>
      <p:grpSp>
        <p:nvGrpSpPr>
          <p:cNvPr id="32" name="组合 31"/>
          <p:cNvGrpSpPr/>
          <p:nvPr>
            <p:custDataLst>
              <p:tags r:id="rId1"/>
            </p:custDataLst>
          </p:nvPr>
        </p:nvGrpSpPr>
        <p:grpSpPr>
          <a:xfrm>
            <a:off x="739775" y="1819713"/>
            <a:ext cx="2629899" cy="2343892"/>
            <a:chOff x="1155700" y="2212203"/>
            <a:chExt cx="2895600" cy="2481299"/>
          </a:xfrm>
        </p:grpSpPr>
        <p:sp>
          <p:nvSpPr>
            <p:cNvPr id="34" name="椭圆 33"/>
            <p:cNvSpPr/>
            <p:nvPr>
              <p:custDataLst>
                <p:tags r:id="rId2"/>
              </p:custDataLst>
            </p:nvPr>
          </p:nvSpPr>
          <p:spPr>
            <a:xfrm>
              <a:off x="2026920" y="2212203"/>
              <a:ext cx="1153160" cy="115316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a:ln>
                    <a:noFill/>
                  </a:ln>
                  <a:solidFill>
                    <a:prstClr val="white"/>
                  </a:solidFill>
                  <a:effectLst/>
                  <a:uLnTx/>
                  <a:uFillTx/>
                  <a:latin typeface="汉仪雅酷黑 85W" panose="020B0904020202020204" pitchFamily="34" charset="-122"/>
                  <a:ea typeface="汉仪雅酷黑 85W" panose="020B0904020202020204" pitchFamily="34" charset="-122"/>
                  <a:cs typeface="+mn-cs"/>
                </a:rPr>
                <a:t>壹</a:t>
              </a:r>
              <a:endParaRPr kumimoji="0" lang="zh-CN" altLang="en-US" sz="4800" b="0" i="0" u="none" strike="noStrike" kern="1200" cap="none" spc="0" normalizeH="0" baseline="0" noProof="0" dirty="0">
                <a:ln>
                  <a:noFill/>
                </a:ln>
                <a:solidFill>
                  <a:prstClr val="white"/>
                </a:solidFill>
                <a:effectLst/>
                <a:uLnTx/>
                <a:uFillTx/>
                <a:latin typeface="汉仪雅酷黑 85W" panose="020B0904020202020204" pitchFamily="34" charset="-122"/>
                <a:ea typeface="汉仪雅酷黑 85W" panose="020B0904020202020204" pitchFamily="34" charset="-122"/>
                <a:cs typeface="+mn-cs"/>
              </a:endParaRPr>
            </a:p>
          </p:txBody>
        </p:sp>
        <p:sp>
          <p:nvSpPr>
            <p:cNvPr id="35" name="文本框 34"/>
            <p:cNvSpPr txBox="1"/>
            <p:nvPr>
              <p:custDataLst>
                <p:tags r:id="rId3"/>
              </p:custDataLst>
            </p:nvPr>
          </p:nvSpPr>
          <p:spPr>
            <a:xfrm>
              <a:off x="1155700" y="3521140"/>
              <a:ext cx="2895600" cy="117236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遇见体（非商用）" panose="02010601030101010101" charset="-122"/>
                </a:rPr>
                <a:t>世界卫生日</a:t>
              </a:r>
              <a:endParaRPr kumimoji="0" lang="en-US" altLang="zh-CN"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遇见体（非商用）" panose="02010601030101010101"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遇见体（非商用）" panose="02010601030101010101" charset="-122"/>
                </a:rPr>
                <a:t>介绍</a:t>
              </a:r>
              <a:endParaRPr kumimoji="0" lang="zh-CN" altLang="en-US" sz="3600" b="0" i="0" u="none" strike="noStrike" kern="1200" cap="none" spc="0" normalizeH="0" baseline="0" noProof="0" dirty="0">
                <a:ln>
                  <a:noFill/>
                </a:ln>
                <a:solidFill>
                  <a:srgbClr val="64AF50"/>
                </a:solidFill>
                <a:effectLst/>
                <a:uLnTx/>
                <a:uFillTx/>
                <a:latin typeface="汉仪雅酷黑 85W" panose="020B0904020202020204" pitchFamily="34" charset="-122"/>
                <a:ea typeface="汉仪雅酷黑 85W" panose="020B0904020202020204" pitchFamily="34" charset="-122"/>
                <a:cs typeface="遇见体（非商用）" panose="02010601030101010101" charset="-122"/>
              </a:endParaRPr>
            </a:p>
          </p:txBody>
        </p:sp>
      </p:grpSp>
      <p:grpSp>
        <p:nvGrpSpPr>
          <p:cNvPr id="37" name="组合 36"/>
          <p:cNvGrpSpPr/>
          <p:nvPr>
            <p:custDataLst>
              <p:tags r:id="rId4"/>
            </p:custDataLst>
          </p:nvPr>
        </p:nvGrpSpPr>
        <p:grpSpPr>
          <a:xfrm>
            <a:off x="3369678" y="1820021"/>
            <a:ext cx="2629899" cy="2343805"/>
            <a:chOff x="1155700" y="2212203"/>
            <a:chExt cx="2783840" cy="2480999"/>
          </a:xfrm>
        </p:grpSpPr>
        <p:sp>
          <p:nvSpPr>
            <p:cNvPr id="42" name="椭圆 41"/>
            <p:cNvSpPr/>
            <p:nvPr>
              <p:custDataLst>
                <p:tags r:id="rId5"/>
              </p:custDataLst>
            </p:nvPr>
          </p:nvSpPr>
          <p:spPr>
            <a:xfrm>
              <a:off x="2026920" y="2212203"/>
              <a:ext cx="1153160" cy="115316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a:ln>
                    <a:noFill/>
                  </a:ln>
                  <a:solidFill>
                    <a:prstClr val="white"/>
                  </a:solidFill>
                  <a:effectLst/>
                  <a:uLnTx/>
                  <a:uFillTx/>
                  <a:latin typeface="汉仪雅酷黑 85W" panose="020B0904020202020204" pitchFamily="34" charset="-122"/>
                  <a:ea typeface="汉仪雅酷黑 85W" panose="020B0904020202020204" pitchFamily="34" charset="-122"/>
                  <a:cs typeface="+mn-cs"/>
                </a:rPr>
                <a:t>贰</a:t>
              </a:r>
              <a:endParaRPr kumimoji="0" lang="zh-CN" altLang="en-US" sz="4800" b="0" i="0" u="none" strike="noStrike" kern="1200" cap="none" spc="0" normalizeH="0" baseline="0" noProof="0" dirty="0">
                <a:ln>
                  <a:noFill/>
                </a:ln>
                <a:solidFill>
                  <a:prstClr val="white"/>
                </a:solidFill>
                <a:effectLst/>
                <a:uLnTx/>
                <a:uFillTx/>
                <a:latin typeface="汉仪雅酷黑 85W" panose="020B0904020202020204" pitchFamily="34" charset="-122"/>
                <a:ea typeface="汉仪雅酷黑 85W" panose="020B0904020202020204" pitchFamily="34" charset="-122"/>
                <a:cs typeface="+mn-cs"/>
              </a:endParaRPr>
            </a:p>
          </p:txBody>
        </p:sp>
        <p:sp>
          <p:nvSpPr>
            <p:cNvPr id="43" name="文本框 42"/>
            <p:cNvSpPr txBox="1"/>
            <p:nvPr>
              <p:custDataLst>
                <p:tags r:id="rId6"/>
              </p:custDataLst>
            </p:nvPr>
          </p:nvSpPr>
          <p:spPr>
            <a:xfrm>
              <a:off x="1155700" y="3520938"/>
              <a:ext cx="2783840" cy="11722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遇见体（非商用）" panose="02010601030101010101" charset="-122"/>
                </a:rPr>
                <a:t>卫生习惯问与答</a:t>
              </a: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遇见体（非商用）" panose="02010601030101010101" charset="-122"/>
              </a:endParaRPr>
            </a:p>
          </p:txBody>
        </p:sp>
      </p:grpSp>
      <p:grpSp>
        <p:nvGrpSpPr>
          <p:cNvPr id="45" name="组合 44"/>
          <p:cNvGrpSpPr/>
          <p:nvPr>
            <p:custDataLst>
              <p:tags r:id="rId7"/>
            </p:custDataLst>
          </p:nvPr>
        </p:nvGrpSpPr>
        <p:grpSpPr>
          <a:xfrm>
            <a:off x="6531076" y="1819751"/>
            <a:ext cx="2735479" cy="2343996"/>
            <a:chOff x="1155700" y="2212203"/>
            <a:chExt cx="2895600" cy="2481201"/>
          </a:xfrm>
        </p:grpSpPr>
        <p:sp>
          <p:nvSpPr>
            <p:cNvPr id="47" name="椭圆 46"/>
            <p:cNvSpPr/>
            <p:nvPr>
              <p:custDataLst>
                <p:tags r:id="rId8"/>
              </p:custDataLst>
            </p:nvPr>
          </p:nvSpPr>
          <p:spPr>
            <a:xfrm>
              <a:off x="2026920" y="2212203"/>
              <a:ext cx="1153160" cy="115316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a:ln>
                    <a:noFill/>
                  </a:ln>
                  <a:solidFill>
                    <a:prstClr val="white"/>
                  </a:solidFill>
                  <a:effectLst/>
                  <a:uLnTx/>
                  <a:uFillTx/>
                  <a:latin typeface="汉仪雅酷黑 85W" panose="020B0904020202020204" pitchFamily="34" charset="-122"/>
                  <a:ea typeface="汉仪雅酷黑 85W" panose="020B0904020202020204" pitchFamily="34" charset="-122"/>
                  <a:cs typeface="+mn-cs"/>
                </a:rPr>
                <a:t>叁</a:t>
              </a:r>
              <a:endParaRPr kumimoji="0" lang="zh-CN" altLang="en-US" sz="4800" b="0" i="0" u="none" strike="noStrike" kern="1200" cap="none" spc="0" normalizeH="0" baseline="0" noProof="0" dirty="0">
                <a:ln>
                  <a:noFill/>
                </a:ln>
                <a:solidFill>
                  <a:prstClr val="white"/>
                </a:solidFill>
                <a:effectLst/>
                <a:uLnTx/>
                <a:uFillTx/>
                <a:latin typeface="汉仪雅酷黑 85W" panose="020B0904020202020204" pitchFamily="34" charset="-122"/>
                <a:ea typeface="汉仪雅酷黑 85W" panose="020B0904020202020204" pitchFamily="34" charset="-122"/>
                <a:cs typeface="+mn-cs"/>
              </a:endParaRPr>
            </a:p>
          </p:txBody>
        </p:sp>
        <p:sp>
          <p:nvSpPr>
            <p:cNvPr id="48" name="文本框 47"/>
            <p:cNvSpPr txBox="1"/>
            <p:nvPr>
              <p:custDataLst>
                <p:tags r:id="rId9"/>
              </p:custDataLst>
            </p:nvPr>
          </p:nvSpPr>
          <p:spPr>
            <a:xfrm>
              <a:off x="1155700" y="3521140"/>
              <a:ext cx="2895600" cy="11722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64AF50"/>
                  </a:solidFill>
                  <a:effectLst/>
                  <a:uLnTx/>
                  <a:uFillTx/>
                  <a:latin typeface="汉仪雅酷黑 85W" panose="020B0904020202020204" pitchFamily="34" charset="-122"/>
                  <a:ea typeface="汉仪雅酷黑 85W" panose="020B0904020202020204" pitchFamily="34" charset="-122"/>
                  <a:cs typeface="遇见体（非商用）" panose="02010601030101010101" charset="-122"/>
                </a:rPr>
                <a:t>心理健康问与答</a:t>
              </a:r>
              <a:endParaRPr kumimoji="0" lang="zh-CN" altLang="en-US" sz="3600" b="0" i="0" u="none" strike="noStrike" kern="1200" cap="none" spc="0" normalizeH="0" baseline="0" noProof="0" dirty="0">
                <a:ln>
                  <a:noFill/>
                </a:ln>
                <a:solidFill>
                  <a:srgbClr val="64AF50"/>
                </a:solidFill>
                <a:effectLst/>
                <a:uLnTx/>
                <a:uFillTx/>
                <a:latin typeface="汉仪雅酷黑 85W" panose="020B0904020202020204" pitchFamily="34" charset="-122"/>
                <a:ea typeface="汉仪雅酷黑 85W" panose="020B0904020202020204" pitchFamily="34" charset="-122"/>
                <a:cs typeface="遇见体（非商用）" panose="02010601030101010101" charset="-122"/>
              </a:endParaRPr>
            </a:p>
          </p:txBody>
        </p:sp>
      </p:grpSp>
      <p:cxnSp>
        <p:nvCxnSpPr>
          <p:cNvPr id="49" name="直接连接符 48"/>
          <p:cNvCxnSpPr/>
          <p:nvPr>
            <p:custDataLst>
              <p:tags r:id="rId10"/>
            </p:custDataLst>
          </p:nvPr>
        </p:nvCxnSpPr>
        <p:spPr>
          <a:xfrm>
            <a:off x="3688214" y="2256598"/>
            <a:ext cx="0" cy="16556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custDataLst>
              <p:tags r:id="rId11"/>
            </p:custDataLst>
          </p:nvPr>
        </p:nvCxnSpPr>
        <p:spPr>
          <a:xfrm>
            <a:off x="6636652" y="2256598"/>
            <a:ext cx="0" cy="16556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椭圆 1"/>
          <p:cNvSpPr/>
          <p:nvPr>
            <p:custDataLst>
              <p:tags r:id="rId12"/>
            </p:custDataLst>
          </p:nvPr>
        </p:nvSpPr>
        <p:spPr>
          <a:xfrm>
            <a:off x="9999529" y="1771491"/>
            <a:ext cx="1089393" cy="1089393"/>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prstClr val="white"/>
                </a:solidFill>
                <a:effectLst/>
                <a:uLnTx/>
                <a:uFillTx/>
                <a:latin typeface="汉仪雅酷黑 85W" panose="020B0904020202020204" pitchFamily="34" charset="-122"/>
                <a:ea typeface="汉仪雅酷黑 85W" panose="020B0904020202020204" pitchFamily="34" charset="-122"/>
                <a:cs typeface="+mn-cs"/>
              </a:rPr>
              <a:t>肆</a:t>
            </a:r>
            <a:endParaRPr kumimoji="0" lang="zh-CN" altLang="en-US" sz="4800" b="0" i="0" u="none" strike="noStrike" kern="1200" cap="none" spc="0" normalizeH="0" baseline="0" noProof="0" dirty="0">
              <a:ln>
                <a:noFill/>
              </a:ln>
              <a:solidFill>
                <a:prstClr val="white"/>
              </a:solidFill>
              <a:effectLst/>
              <a:uLnTx/>
              <a:uFillTx/>
              <a:latin typeface="汉仪雅酷黑 85W" panose="020B0904020202020204" pitchFamily="34" charset="-122"/>
              <a:ea typeface="汉仪雅酷黑 85W" panose="020B0904020202020204" pitchFamily="34" charset="-122"/>
              <a:cs typeface="+mn-cs"/>
            </a:endParaRPr>
          </a:p>
        </p:txBody>
      </p:sp>
      <p:sp>
        <p:nvSpPr>
          <p:cNvPr id="3" name="文本框 2"/>
          <p:cNvSpPr txBox="1"/>
          <p:nvPr>
            <p:custDataLst>
              <p:tags r:id="rId13"/>
            </p:custDataLst>
          </p:nvPr>
        </p:nvSpPr>
        <p:spPr>
          <a:xfrm>
            <a:off x="9266656" y="3008047"/>
            <a:ext cx="2735479" cy="1107440"/>
          </a:xfrm>
          <a:prstGeom prst="rect">
            <a:avLst/>
          </a:prstGeom>
          <a:noFill/>
        </p:spPr>
        <p:txBody>
          <a:bodyPr wrap="square" lIns="0" tIns="0" rIns="0" bIns="0"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64AF50"/>
                </a:solidFill>
                <a:effectLst/>
                <a:uLnTx/>
                <a:uFillTx/>
                <a:latin typeface="汉仪雅酷黑 85W" panose="020B0904020202020204" pitchFamily="34" charset="-122"/>
                <a:ea typeface="汉仪雅酷黑 85W" panose="020B0904020202020204" pitchFamily="34" charset="-122"/>
                <a:cs typeface="遇见体（非商用）" panose="02010601030101010101" charset="-122"/>
              </a:rPr>
              <a:t>病媒生物问与答</a:t>
            </a:r>
            <a:endParaRPr kumimoji="0" lang="zh-CN" altLang="en-US" sz="3600" b="0" i="0" u="none" strike="noStrike" kern="1200" cap="none" spc="0" normalizeH="0" baseline="0" noProof="0" dirty="0">
              <a:ln>
                <a:noFill/>
              </a:ln>
              <a:solidFill>
                <a:srgbClr val="64AF50"/>
              </a:solidFill>
              <a:effectLst/>
              <a:uLnTx/>
              <a:uFillTx/>
              <a:latin typeface="汉仪雅酷黑 85W" panose="020B0904020202020204" pitchFamily="34" charset="-122"/>
              <a:ea typeface="汉仪雅酷黑 85W" panose="020B0904020202020204" pitchFamily="34" charset="-122"/>
              <a:cs typeface="遇见体（非商用）"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down)">
                                      <p:cBhvr>
                                        <p:cTn id="11" dur="500"/>
                                        <p:tgtEl>
                                          <p:spTgt spid="4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flipH="1">
            <a:off x="533400" y="316386"/>
            <a:ext cx="3960000"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建</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设</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一</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个</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健</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康</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世</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界</a:t>
            </a:r>
            <a:endPar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endParaRPr>
          </a:p>
        </p:txBody>
      </p:sp>
      <p:sp>
        <p:nvSpPr>
          <p:cNvPr id="30" name="椭圆 29"/>
          <p:cNvSpPr/>
          <p:nvPr/>
        </p:nvSpPr>
        <p:spPr>
          <a:xfrm>
            <a:off x="5466000" y="1346069"/>
            <a:ext cx="1260000" cy="1260000"/>
          </a:xfrm>
          <a:prstGeom prst="ellipse">
            <a:avLst/>
          </a:prstGeom>
          <a:solidFill>
            <a:schemeClr val="accent2"/>
          </a:solidFill>
          <a:ln w="38100">
            <a:solidFill>
              <a:schemeClr val="bg1"/>
            </a:solid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400" b="0" i="0" u="none" strike="noStrike" kern="1200" cap="none" spc="0" normalizeH="0" baseline="0" noProof="0" dirty="0">
                <a:ln>
                  <a:noFill/>
                </a:ln>
                <a:solidFill>
                  <a:prstClr val="white"/>
                </a:solidFill>
                <a:effectLst/>
                <a:uLnTx/>
                <a:uFillTx/>
                <a:latin typeface="汉仪雅酷黑 85W" panose="020B0904020202020204" pitchFamily="34" charset="-122"/>
                <a:ea typeface="汉仪雅酷黑 85W" panose="020B0904020202020204" pitchFamily="34" charset="-122"/>
                <a:cs typeface="+mn-cs"/>
              </a:rPr>
              <a:t>肆</a:t>
            </a:r>
            <a:endParaRPr kumimoji="0" lang="zh-CN" altLang="en-US" sz="5400" b="0" i="0" u="none" strike="noStrike" kern="1200" cap="none" spc="0" normalizeH="0" baseline="0" noProof="0" dirty="0">
              <a:ln>
                <a:noFill/>
              </a:ln>
              <a:solidFill>
                <a:prstClr val="white"/>
              </a:solidFill>
              <a:effectLst/>
              <a:uLnTx/>
              <a:uFillTx/>
              <a:latin typeface="汉仪雅酷黑 85W" panose="020B0904020202020204" pitchFamily="34" charset="-122"/>
              <a:ea typeface="汉仪雅酷黑 85W" panose="020B0904020202020204" pitchFamily="34" charset="-122"/>
              <a:cs typeface="+mn-cs"/>
            </a:endParaRPr>
          </a:p>
        </p:txBody>
      </p:sp>
      <p:sp>
        <p:nvSpPr>
          <p:cNvPr id="34" name="文本框 33"/>
          <p:cNvSpPr txBox="1"/>
          <p:nvPr/>
        </p:nvSpPr>
        <p:spPr>
          <a:xfrm>
            <a:off x="3216000" y="2794485"/>
            <a:ext cx="5760000" cy="1015365"/>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6600" b="1" i="0" u="none" strike="noStrike" kern="1200" cap="none" spc="-300" normalizeH="0" baseline="0" noProof="0" dirty="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cs typeface="+mn-cs"/>
              </a:rPr>
              <a:t>病媒生物问与答</a:t>
            </a:r>
            <a:endParaRPr kumimoji="0" lang="zh-CN" altLang="en-US" sz="6600" b="1" i="0" u="none" strike="noStrike" kern="1200" cap="none" spc="-300" normalizeH="0" baseline="0" noProof="0" dirty="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5000">
        <p15:prstTrans prst="fallOver"/>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712470" y="1549400"/>
            <a:ext cx="9269730" cy="639445"/>
          </a:xfrm>
          <a:prstGeom prst="rect">
            <a:avLst/>
          </a:prstGeom>
          <a:noFill/>
        </p:spPr>
        <p:txBody>
          <a:bodyPr wrap="square" lIns="0" tIns="0" rIns="0" bIns="0"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1.什么是病媒生物？</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答：指能直接或间接传播疾病（一般指人类疾病），危害、威胁人类健康的生物。广义的病媒生物包括脊椎动物和无脊椎动物，脊椎动物媒介主要是鼠类，属哺乳纲啮齿目动物；无脊椎动物媒介主要是昆虫纲的蚊、蝇、蟑螂、蚤等和蛛形纲的蜱、螨等。我们平时所说的灭四害，是指老鼠、蚊子、苍蝇、蟑螂，这四种生物对人类可谓有百害而无一利，在我国被称为“四害”。四害对人类最大的危害是传播疾病。</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p:txBody>
      </p:sp>
      <p:grpSp>
        <p:nvGrpSpPr>
          <p:cNvPr id="36" name="组合 35"/>
          <p:cNvGrpSpPr/>
          <p:nvPr/>
        </p:nvGrpSpPr>
        <p:grpSpPr>
          <a:xfrm>
            <a:off x="1581818" y="723009"/>
            <a:ext cx="4320001" cy="826227"/>
            <a:chOff x="1615684" y="691939"/>
            <a:chExt cx="4320001" cy="826227"/>
          </a:xfrm>
        </p:grpSpPr>
        <p:sp>
          <p:nvSpPr>
            <p:cNvPr id="37" name="矩形: 圆角 36"/>
            <p:cNvSpPr/>
            <p:nvPr/>
          </p:nvSpPr>
          <p:spPr>
            <a:xfrm>
              <a:off x="1615684" y="69193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spc="-300" noProof="0" dirty="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sym typeface="+mn-ea"/>
                </a:rPr>
                <a:t>病媒生物问与答</a:t>
              </a: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38" name="文本框 37"/>
            <p:cNvSpPr txBox="1"/>
            <p:nvPr/>
          </p:nvSpPr>
          <p:spPr>
            <a:xfrm>
              <a:off x="1615685" y="114883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82285" y="405221"/>
            <a:ext cx="1756400" cy="2583664"/>
          </a:xfrm>
          <a:prstGeom prst="rect">
            <a:avLst/>
          </a:prstGeom>
        </p:spPr>
      </p:pic>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712470" y="1549400"/>
            <a:ext cx="10811510" cy="639445"/>
          </a:xfrm>
          <a:prstGeom prst="rect">
            <a:avLst/>
          </a:prstGeom>
          <a:noFill/>
        </p:spPr>
        <p:txBody>
          <a:bodyPr wrap="square" lIns="0" tIns="0" rIns="0" bIns="0"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2</a:t>
            </a: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.蚊子传播的疾病有哪些，怎样防制？</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答：蚊子是世界上最致命的动物排名NO.1，蚊子主要的危害是传播疾病，蚊子传播的疾病多达80余种。雄蚊子以植物的花蜜和果子、茎、叶里的液汁为食；雌蚊偶尔也尝尝植物的液汁，然而婚配后，非吸血不可，因为只有吸血后，才能使卵巢发育。吸血的雌蚊可传播乙型脑炎、登革热、疟疾、黄热病、丝虫病等。</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p:txBody>
      </p:sp>
      <p:grpSp>
        <p:nvGrpSpPr>
          <p:cNvPr id="36" name="组合 35"/>
          <p:cNvGrpSpPr/>
          <p:nvPr/>
        </p:nvGrpSpPr>
        <p:grpSpPr>
          <a:xfrm>
            <a:off x="1581818" y="723009"/>
            <a:ext cx="4320001" cy="826227"/>
            <a:chOff x="1615684" y="691939"/>
            <a:chExt cx="4320001" cy="826227"/>
          </a:xfrm>
        </p:grpSpPr>
        <p:sp>
          <p:nvSpPr>
            <p:cNvPr id="37" name="矩形: 圆角 36"/>
            <p:cNvSpPr/>
            <p:nvPr/>
          </p:nvSpPr>
          <p:spPr>
            <a:xfrm>
              <a:off x="1615684" y="69193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spc="-300" noProof="0" dirty="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sym typeface="+mn-ea"/>
                </a:rPr>
                <a:t>病媒生物问与答</a:t>
              </a: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38" name="文本框 37"/>
            <p:cNvSpPr txBox="1"/>
            <p:nvPr/>
          </p:nvSpPr>
          <p:spPr>
            <a:xfrm>
              <a:off x="1615685" y="114883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712470" y="1549400"/>
            <a:ext cx="10811510" cy="639445"/>
          </a:xfrm>
          <a:prstGeom prst="rect">
            <a:avLst/>
          </a:prstGeom>
          <a:noFill/>
        </p:spPr>
        <p:txBody>
          <a:bodyPr wrap="square" lIns="0" tIns="0" rIns="0" bIns="0"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2</a:t>
            </a: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.蚊子传播的疾病有哪些，</a:t>
            </a:r>
            <a:r>
              <a:rPr kumimoji="0" lang="zh-CN" altLang="en-US" sz="3200" b="0" i="0" u="none" strike="noStrike" kern="1200" cap="none" spc="0" normalizeH="0" baseline="0" noProof="0" dirty="0">
                <a:ln>
                  <a:noFill/>
                </a:ln>
                <a:solidFill>
                  <a:srgbClr val="FF0000"/>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怎样防制？</a:t>
            </a:r>
            <a:endParaRPr kumimoji="0" lang="zh-CN" altLang="en-US" sz="3200" b="0" i="0" u="none" strike="noStrike" kern="1200" cap="none" spc="0" normalizeH="0" baseline="0" noProof="0" dirty="0">
              <a:ln>
                <a:noFill/>
              </a:ln>
              <a:solidFill>
                <a:srgbClr val="FF0000"/>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答：家庭防治蚊虫除了可以安装纱窗等设施之外，还可以做好以下工作：</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（1）搞好室内外卫生，清除各种废旧杂物。</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（2）家庭和房前屋后防止积水。</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（3）适时烟熏或喷洒化学杀虫剂杀灭成蚊。</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p:txBody>
      </p:sp>
      <p:grpSp>
        <p:nvGrpSpPr>
          <p:cNvPr id="36" name="组合 35"/>
          <p:cNvGrpSpPr/>
          <p:nvPr/>
        </p:nvGrpSpPr>
        <p:grpSpPr>
          <a:xfrm>
            <a:off x="1581818" y="723009"/>
            <a:ext cx="4320001" cy="826227"/>
            <a:chOff x="1615684" y="691939"/>
            <a:chExt cx="4320001" cy="826227"/>
          </a:xfrm>
        </p:grpSpPr>
        <p:sp>
          <p:nvSpPr>
            <p:cNvPr id="37" name="矩形: 圆角 36"/>
            <p:cNvSpPr/>
            <p:nvPr/>
          </p:nvSpPr>
          <p:spPr>
            <a:xfrm>
              <a:off x="1615684" y="69193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spc="-300" noProof="0" dirty="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sym typeface="+mn-ea"/>
                </a:rPr>
                <a:t>病媒生物问与答</a:t>
              </a: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38" name="文本框 37"/>
            <p:cNvSpPr txBox="1"/>
            <p:nvPr/>
          </p:nvSpPr>
          <p:spPr>
            <a:xfrm>
              <a:off x="1615685" y="114883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712470" y="1549400"/>
            <a:ext cx="10811510" cy="639445"/>
          </a:xfrm>
          <a:prstGeom prst="rect">
            <a:avLst/>
          </a:prstGeom>
          <a:noFill/>
        </p:spPr>
        <p:txBody>
          <a:bodyPr wrap="square" lIns="0" tIns="0" rIns="0" bIns="0"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3</a:t>
            </a: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.常见的老鼠有哪些？有什么危害？</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答：老鼠是妇孺皆知、人人喊打的有害生物，能够传播多种疾病，同时，还盗食粮食、破坏物品。常见的鼠传疾病有鼠疫、流行性出血热、斑疹伤寒、钩端螺旋体病等，其中鼠疫因其危害巨大，被《中华人民共和国传染病防治法》列为甲类传染病。</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     </a:t>
            </a: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对鼠类的环境治理首先要做好环境卫生，杜绝鼠类的食源、水源和隐藏筑巢的条件。灭鼠的方法有：（1）投放毒；（2）用鼠夹捕杀；（3）粘鼠板；（4）养猫捕鼠法；（5）鼠笼捕鼠法等。</a:t>
            </a:r>
            <a:endPar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p:txBody>
      </p:sp>
      <p:grpSp>
        <p:nvGrpSpPr>
          <p:cNvPr id="36" name="组合 35"/>
          <p:cNvGrpSpPr/>
          <p:nvPr/>
        </p:nvGrpSpPr>
        <p:grpSpPr>
          <a:xfrm>
            <a:off x="1581818" y="723009"/>
            <a:ext cx="4320001" cy="826227"/>
            <a:chOff x="1615684" y="691939"/>
            <a:chExt cx="4320001" cy="826227"/>
          </a:xfrm>
        </p:grpSpPr>
        <p:sp>
          <p:nvSpPr>
            <p:cNvPr id="37" name="矩形: 圆角 36"/>
            <p:cNvSpPr/>
            <p:nvPr/>
          </p:nvSpPr>
          <p:spPr>
            <a:xfrm>
              <a:off x="1615684" y="69193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spc="-300" noProof="0" dirty="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sym typeface="+mn-ea"/>
                </a:rPr>
                <a:t>病媒生物问与答</a:t>
              </a: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38" name="文本框 37"/>
            <p:cNvSpPr txBox="1"/>
            <p:nvPr/>
          </p:nvSpPr>
          <p:spPr>
            <a:xfrm>
              <a:off x="1615685" y="114883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712470" y="1549400"/>
            <a:ext cx="10811510" cy="639445"/>
          </a:xfrm>
          <a:prstGeom prst="rect">
            <a:avLst/>
          </a:prstGeom>
          <a:noFill/>
        </p:spPr>
        <p:txBody>
          <a:bodyPr wrap="square" lIns="0" tIns="0" rIns="0" bIns="0"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4.蝇类传播哪些疾病？</a:t>
            </a:r>
            <a:r>
              <a:rPr kumimoji="0" lang="zh-CN" altLang="en-US"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怎样防制？</a:t>
            </a:r>
            <a:endPar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答：蝇类能够携带传播多种病原体，主要传播一些肠道传染病，如伤寒、霍乱、细菌性痢疾、甲型肝炎等，有些蝇蛆可寄生于人体伤口或某些器官引起蝇蛆病。</a:t>
            </a:r>
            <a:endPar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       控制蝇类的孽生场所，包括环境整治：垃圾处理、卫生填埋；粪便处理：改良厕所；环境卫生：散在暴露孽生物质清理。</a:t>
            </a:r>
            <a:endPar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p:txBody>
      </p:sp>
      <p:grpSp>
        <p:nvGrpSpPr>
          <p:cNvPr id="36" name="组合 35"/>
          <p:cNvGrpSpPr/>
          <p:nvPr/>
        </p:nvGrpSpPr>
        <p:grpSpPr>
          <a:xfrm>
            <a:off x="1581818" y="723009"/>
            <a:ext cx="4320001" cy="826227"/>
            <a:chOff x="1615684" y="691939"/>
            <a:chExt cx="4320001" cy="826227"/>
          </a:xfrm>
        </p:grpSpPr>
        <p:sp>
          <p:nvSpPr>
            <p:cNvPr id="37" name="矩形: 圆角 36"/>
            <p:cNvSpPr/>
            <p:nvPr/>
          </p:nvSpPr>
          <p:spPr>
            <a:xfrm>
              <a:off x="1615684" y="69193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spc="-300" noProof="0" dirty="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sym typeface="+mn-ea"/>
                </a:rPr>
                <a:t>病媒生物问与答</a:t>
              </a: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38" name="文本框 37"/>
            <p:cNvSpPr txBox="1"/>
            <p:nvPr/>
          </p:nvSpPr>
          <p:spPr>
            <a:xfrm>
              <a:off x="1615685" y="114883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712470" y="1549400"/>
            <a:ext cx="10811510" cy="639445"/>
          </a:xfrm>
          <a:prstGeom prst="rect">
            <a:avLst/>
          </a:prstGeom>
          <a:noFill/>
        </p:spPr>
        <p:txBody>
          <a:bodyPr wrap="square" lIns="0" tIns="0" rIns="0" bIns="0"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5.如何防制蟑螂？</a:t>
            </a:r>
            <a:endPar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答：常言道“打不死的小强，指的就是蟑螂”。其防制方法主要是环境治理，管理好食源、水源，定期清理垃圾，清除蟑螂滋生地。此外，可以采用堵洞抹缝，避免蟑螂迁入。或采用拍打、粘蟑纸、诱蟑器等方法杀灭蟑螂，也可以用化学杀虫剂喷洒或制成毒饵诱食等杀灭蟑螂。</a:t>
            </a:r>
            <a:endPar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p:txBody>
      </p:sp>
      <p:grpSp>
        <p:nvGrpSpPr>
          <p:cNvPr id="36" name="组合 35"/>
          <p:cNvGrpSpPr/>
          <p:nvPr/>
        </p:nvGrpSpPr>
        <p:grpSpPr>
          <a:xfrm>
            <a:off x="1581818" y="723009"/>
            <a:ext cx="4320001" cy="826227"/>
            <a:chOff x="1615684" y="691939"/>
            <a:chExt cx="4320001" cy="826227"/>
          </a:xfrm>
        </p:grpSpPr>
        <p:sp>
          <p:nvSpPr>
            <p:cNvPr id="37" name="矩形: 圆角 36"/>
            <p:cNvSpPr/>
            <p:nvPr/>
          </p:nvSpPr>
          <p:spPr>
            <a:xfrm>
              <a:off x="1615684" y="69193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spc="-300" noProof="0" dirty="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sym typeface="+mn-ea"/>
                </a:rPr>
                <a:t>病媒生物问与答</a:t>
              </a: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38" name="文本框 37"/>
            <p:cNvSpPr txBox="1"/>
            <p:nvPr/>
          </p:nvSpPr>
          <p:spPr>
            <a:xfrm>
              <a:off x="1615685" y="114883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712470" y="1549400"/>
            <a:ext cx="10811510" cy="639445"/>
          </a:xfrm>
          <a:prstGeom prst="rect">
            <a:avLst/>
          </a:prstGeom>
          <a:noFill/>
        </p:spPr>
        <p:txBody>
          <a:bodyPr wrap="square" lIns="0" tIns="0" rIns="0" bIns="0" rtlCol="0">
            <a:noAutofit/>
          </a:bodyPr>
          <a:lstStyle/>
          <a:p>
            <a:pPr marR="0" indent="0" algn="just" defTabSz="914400" fontAlgn="auto">
              <a:lnSpc>
                <a:spcPct val="100000"/>
              </a:lnSpc>
              <a:spcBef>
                <a:spcPts val="0"/>
              </a:spcBef>
              <a:spcAft>
                <a:spcPts val="0"/>
              </a:spcAft>
              <a:buClrTx/>
              <a:buSzTx/>
              <a:buFontTx/>
              <a:buNone/>
              <a:defRPr/>
            </a:pPr>
            <a:r>
              <a:rPr kumimoji="0" lang="en-US" altLang="zh-CN" sz="3200" b="0" i="0" kern="1200" cap="none" spc="0" normalizeH="0" baseline="0" noProof="0" dirty="0">
                <a:solidFill>
                  <a:prstClr val="black">
                    <a:lumMod val="75000"/>
                    <a:lumOff val="25000"/>
                  </a:prstClr>
                </a:solidFill>
                <a:latin typeface="汉仪中黑 简" panose="00020600040101010101" pitchFamily="18" charset="-122"/>
                <a:ea typeface="汉仪中黑 简" panose="00020600040101010101" pitchFamily="18" charset="-122"/>
                <a:cs typeface="OPPOSans M" panose="00020600040101010101" pitchFamily="18" charset="-122"/>
                <a:sym typeface="+mn-ea"/>
              </a:rPr>
              <a:t>       病媒生物性传染病具有传播快、易流行的特点，严重威胁人们的身体健康。需要我们贯彻“坚持预防为主，深入开展爱国卫生运动，倡导健康文明生活方式，预防控制重大疾病”的健康中国战略精神，将坚持以环境治理为主，积极宣传“四害”的危害性，增强除“四害”的意识，扎实做好疾病防控工作。</a:t>
            </a:r>
            <a:endParaRPr kumimoji="0" lang="en-US" altLang="zh-CN" sz="3200" b="0" i="0" kern="1200" cap="none" spc="0" normalizeH="0" baseline="0" noProof="0" dirty="0">
              <a:solidFill>
                <a:prstClr val="black">
                  <a:lumMod val="75000"/>
                  <a:lumOff val="25000"/>
                </a:prstClr>
              </a:solidFill>
              <a:latin typeface="汉仪中黑 简" panose="00020600040101010101" pitchFamily="18" charset="-122"/>
              <a:ea typeface="汉仪中黑 简" panose="00020600040101010101" pitchFamily="18" charset="-122"/>
              <a:cs typeface="OPPOSans M" panose="00020600040101010101" pitchFamily="18" charset="-122"/>
              <a:sym typeface="+mn-ea"/>
            </a:endParaRPr>
          </a:p>
        </p:txBody>
      </p:sp>
      <p:grpSp>
        <p:nvGrpSpPr>
          <p:cNvPr id="36" name="组合 35"/>
          <p:cNvGrpSpPr/>
          <p:nvPr/>
        </p:nvGrpSpPr>
        <p:grpSpPr>
          <a:xfrm>
            <a:off x="1581818" y="723009"/>
            <a:ext cx="4320001" cy="826227"/>
            <a:chOff x="1615684" y="691939"/>
            <a:chExt cx="4320001" cy="826227"/>
          </a:xfrm>
        </p:grpSpPr>
        <p:sp>
          <p:nvSpPr>
            <p:cNvPr id="37" name="矩形: 圆角 36"/>
            <p:cNvSpPr/>
            <p:nvPr/>
          </p:nvSpPr>
          <p:spPr>
            <a:xfrm>
              <a:off x="1615684" y="69193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spc="-300" noProof="0" dirty="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sym typeface="+mn-ea"/>
                </a:rPr>
                <a:t>病媒生物问与答</a:t>
              </a: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38" name="文本框 37"/>
            <p:cNvSpPr txBox="1"/>
            <p:nvPr/>
          </p:nvSpPr>
          <p:spPr>
            <a:xfrm>
              <a:off x="1615685" y="114883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pic>
        <p:nvPicPr>
          <p:cNvPr id="100" name="图片 99"/>
          <p:cNvPicPr/>
          <p:nvPr>
            <p:custDataLst>
              <p:tags r:id="rId1"/>
            </p:custDataLst>
          </p:nvPr>
        </p:nvPicPr>
        <p:blipFill>
          <a:blip r:embed="rId2"/>
          <a:stretch>
            <a:fillRect/>
          </a:stretch>
        </p:blipFill>
        <p:spPr>
          <a:xfrm>
            <a:off x="3565525" y="4109085"/>
            <a:ext cx="5499100" cy="2606675"/>
          </a:xfrm>
          <a:prstGeom prst="rect">
            <a:avLst/>
          </a:prstGeom>
          <a:noFill/>
          <a:ln w="9525">
            <a:noFill/>
          </a:ln>
        </p:spPr>
      </p:pic>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a:xfrm>
            <a:off x="247015" y="923925"/>
            <a:ext cx="7380605" cy="3540760"/>
          </a:xfrm>
        </p:spPr>
        <p:txBody>
          <a:bodyPr wrap="square">
            <a:noAutofit/>
          </a:bodyPr>
          <a:lstStyle/>
          <a:p>
            <a:r>
              <a:rPr lang="zh-CN" altLang="en-US" sz="4400" dirty="0"/>
              <a:t>有一种享受叫“健康卫生”，有一种美丽叫“心理健康”，有一种行动叫“远离四害”，世界卫生日，健康生活你我他！</a:t>
            </a:r>
            <a:endParaRPr lang="zh-CN" altLang="en-US" sz="4400" dirty="0"/>
          </a:p>
        </p:txBody>
      </p:sp>
      <p:pic>
        <p:nvPicPr>
          <p:cNvPr id="8" name="@png2x_Mask group-2186&amp;735" descr="preencoded.png"/>
          <p:cNvPicPr>
            <a:picLocks noChangeAspect="1"/>
          </p:cNvPicPr>
          <p:nvPr userDrawn="1">
            <p:custDataLst>
              <p:tags r:id="rId2"/>
            </p:custDataLst>
          </p:nvPr>
        </p:nvPicPr>
        <p:blipFill>
          <a:blip r:embed="rId3"/>
          <a:stretch>
            <a:fillRect/>
          </a:stretch>
        </p:blipFill>
        <p:spPr>
          <a:xfrm>
            <a:off x="7787640" y="563880"/>
            <a:ext cx="3271520" cy="5151120"/>
          </a:xfrm>
          <a:prstGeom prst="rect">
            <a:avLst/>
          </a:prstGeom>
        </p:spPr>
      </p:pic>
      <p:sp>
        <p:nvSpPr>
          <p:cNvPr id="80" name="任意多边形: 形状 79"/>
          <p:cNvSpPr/>
          <p:nvPr>
            <p:custDataLst>
              <p:tags r:id="rId4"/>
            </p:custDataLst>
          </p:nvPr>
        </p:nvSpPr>
        <p:spPr>
          <a:xfrm>
            <a:off x="7626985" y="3768725"/>
            <a:ext cx="1134745" cy="1962785"/>
          </a:xfrm>
          <a:custGeom>
            <a:avLst/>
            <a:gdLst>
              <a:gd name="connsiteX0" fmla="*/ 0 w 1901952"/>
              <a:gd name="connsiteY0" fmla="*/ 0 h 3300984"/>
              <a:gd name="connsiteX1" fmla="*/ 633984 w 1901952"/>
              <a:gd name="connsiteY1" fmla="*/ 0 h 3300984"/>
              <a:gd name="connsiteX2" fmla="*/ 1901952 w 1901952"/>
              <a:gd name="connsiteY2" fmla="*/ 1269609 h 3300984"/>
              <a:gd name="connsiteX3" fmla="*/ 1901952 w 1901952"/>
              <a:gd name="connsiteY3" fmla="*/ 3300984 h 3300984"/>
              <a:gd name="connsiteX4" fmla="*/ 0 w 1901952"/>
              <a:gd name="connsiteY4" fmla="*/ 3300984 h 330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52" h="3300984">
                <a:moveTo>
                  <a:pt x="0" y="0"/>
                </a:moveTo>
                <a:lnTo>
                  <a:pt x="633984" y="0"/>
                </a:lnTo>
                <a:cubicBezTo>
                  <a:pt x="1334258" y="0"/>
                  <a:pt x="1901952" y="568423"/>
                  <a:pt x="1901952" y="1269609"/>
                </a:cubicBezTo>
                <a:lnTo>
                  <a:pt x="1901952" y="3300984"/>
                </a:lnTo>
                <a:lnTo>
                  <a:pt x="0" y="3300984"/>
                </a:lnTo>
                <a:close/>
              </a:path>
            </a:pathLst>
          </a:custGeom>
          <a:gradFill flip="none" rotWithShape="1">
            <a:gsLst>
              <a:gs pos="0">
                <a:schemeClr val="accent1">
                  <a:lumMod val="40000"/>
                  <a:lumOff val="60000"/>
                </a:schemeClr>
              </a:gs>
              <a:gs pos="50000">
                <a:schemeClr val="accent2">
                  <a:lumMod val="20000"/>
                  <a:lumOff val="80000"/>
                  <a:alpha val="0"/>
                </a:schemeClr>
              </a:gs>
              <a:gs pos="100000">
                <a:schemeClr val="bg1"/>
              </a:gs>
            </a:gsLst>
            <a:lin ang="5982200" scaled="1"/>
            <a:tileRect/>
          </a:gradFill>
          <a:ln w="12637" cap="flat">
            <a:gradFill>
              <a:gsLst>
                <a:gs pos="0">
                  <a:schemeClr val="bg1">
                    <a:alpha val="83000"/>
                  </a:schemeClr>
                </a:gs>
                <a:gs pos="58000">
                  <a:schemeClr val="bg1">
                    <a:alpha val="22000"/>
                  </a:schemeClr>
                </a:gs>
                <a:gs pos="100000">
                  <a:schemeClr val="bg1">
                    <a:alpha val="0"/>
                  </a:schemeClr>
                </a:gs>
              </a:gsLst>
              <a:lin ang="5400000" scaled="1"/>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zh-CN" altLang="en-US"/>
          </a:p>
        </p:txBody>
      </p:sp>
      <p:sp>
        <p:nvSpPr>
          <p:cNvPr id="9" name="Intersect-2186&amp;1474" descr="preencoded.png"/>
          <p:cNvSpPr/>
          <p:nvPr>
            <p:custDataLst>
              <p:tags r:id="rId5"/>
            </p:custDataLst>
          </p:nvPr>
        </p:nvSpPr>
        <p:spPr>
          <a:xfrm>
            <a:off x="7106980" y="4464937"/>
            <a:ext cx="1574428" cy="2185426"/>
          </a:xfrm>
          <a:custGeom>
            <a:avLst/>
            <a:gdLst>
              <a:gd name="connsiteX0" fmla="*/ 0 w 1574428"/>
              <a:gd name="connsiteY0" fmla="*/ 0 h 2185426"/>
              <a:gd name="connsiteX1" fmla="*/ 78705 w 1574428"/>
              <a:gd name="connsiteY1" fmla="*/ 0 h 2185426"/>
              <a:gd name="connsiteX2" fmla="*/ 1574429 w 1574428"/>
              <a:gd name="connsiteY2" fmla="*/ 1550663 h 2185426"/>
              <a:gd name="connsiteX3" fmla="*/ 1574429 w 1574428"/>
              <a:gd name="connsiteY3" fmla="*/ 2185427 h 2185426"/>
              <a:gd name="connsiteX4" fmla="*/ 0 w 1574428"/>
              <a:gd name="connsiteY4" fmla="*/ 0 h 218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428" h="2185426">
                <a:moveTo>
                  <a:pt x="0" y="0"/>
                </a:moveTo>
                <a:lnTo>
                  <a:pt x="78705" y="0"/>
                </a:lnTo>
                <a:cubicBezTo>
                  <a:pt x="904774" y="0"/>
                  <a:pt x="1574429" y="694255"/>
                  <a:pt x="1574429" y="1550663"/>
                </a:cubicBezTo>
                <a:lnTo>
                  <a:pt x="1574429" y="2185427"/>
                </a:lnTo>
                <a:cubicBezTo>
                  <a:pt x="696397" y="1855973"/>
                  <a:pt x="57349" y="1009061"/>
                  <a:pt x="0" y="0"/>
                </a:cubicBezTo>
                <a:close/>
              </a:path>
            </a:pathLst>
          </a:custGeom>
          <a:solidFill>
            <a:schemeClr val="accent1">
              <a:alpha val="30000"/>
            </a:schemeClr>
          </a:solidFill>
          <a:ln w="14940" cap="flat">
            <a:noFill/>
            <a:prstDash val="solid"/>
            <a:miter/>
          </a:ln>
          <a:effectLst>
            <a:softEdge rad="177800"/>
          </a:effectLst>
        </p:spPr>
        <p:txBody>
          <a:bodyPr rtlCol="0" anchor="ctr"/>
          <a:lstStyle/>
          <a:p>
            <a:endParaRPr lang="zh-CN" altLang="en-US"/>
          </a:p>
        </p:txBody>
      </p:sp>
      <p:sp>
        <p:nvSpPr>
          <p:cNvPr id="2" name="任意多边形: 形状 79"/>
          <p:cNvSpPr/>
          <p:nvPr>
            <p:custDataLst>
              <p:tags r:id="rId6"/>
            </p:custDataLst>
          </p:nvPr>
        </p:nvSpPr>
        <p:spPr>
          <a:xfrm rot="16200000">
            <a:off x="401955" y="4918710"/>
            <a:ext cx="1546225" cy="2349500"/>
          </a:xfrm>
          <a:custGeom>
            <a:avLst/>
            <a:gdLst>
              <a:gd name="connsiteX0" fmla="*/ 0 w 1901952"/>
              <a:gd name="connsiteY0" fmla="*/ 0 h 3300984"/>
              <a:gd name="connsiteX1" fmla="*/ 633984 w 1901952"/>
              <a:gd name="connsiteY1" fmla="*/ 0 h 3300984"/>
              <a:gd name="connsiteX2" fmla="*/ 1901952 w 1901952"/>
              <a:gd name="connsiteY2" fmla="*/ 1269609 h 3300984"/>
              <a:gd name="connsiteX3" fmla="*/ 1901952 w 1901952"/>
              <a:gd name="connsiteY3" fmla="*/ 3300984 h 3300984"/>
              <a:gd name="connsiteX4" fmla="*/ 0 w 1901952"/>
              <a:gd name="connsiteY4" fmla="*/ 3300984 h 330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52" h="3300984">
                <a:moveTo>
                  <a:pt x="0" y="0"/>
                </a:moveTo>
                <a:lnTo>
                  <a:pt x="633984" y="0"/>
                </a:lnTo>
                <a:cubicBezTo>
                  <a:pt x="1334258" y="0"/>
                  <a:pt x="1901952" y="568423"/>
                  <a:pt x="1901952" y="1269609"/>
                </a:cubicBezTo>
                <a:lnTo>
                  <a:pt x="1901952" y="3300984"/>
                </a:lnTo>
                <a:lnTo>
                  <a:pt x="0" y="3300984"/>
                </a:lnTo>
                <a:close/>
              </a:path>
            </a:pathLst>
          </a:custGeom>
          <a:gradFill flip="none" rotWithShape="1">
            <a:gsLst>
              <a:gs pos="0">
                <a:schemeClr val="accent1">
                  <a:lumMod val="40000"/>
                  <a:lumOff val="60000"/>
                </a:schemeClr>
              </a:gs>
              <a:gs pos="50000">
                <a:schemeClr val="accent2">
                  <a:lumMod val="20000"/>
                  <a:lumOff val="80000"/>
                  <a:alpha val="0"/>
                </a:schemeClr>
              </a:gs>
              <a:gs pos="100000">
                <a:schemeClr val="bg1"/>
              </a:gs>
            </a:gsLst>
            <a:lin ang="5982200" scaled="1"/>
            <a:tileRect/>
          </a:gradFill>
          <a:ln w="12637" cap="flat">
            <a:gradFill>
              <a:gsLst>
                <a:gs pos="0">
                  <a:schemeClr val="bg1">
                    <a:alpha val="83000"/>
                  </a:schemeClr>
                </a:gs>
                <a:gs pos="58000">
                  <a:schemeClr val="bg1">
                    <a:alpha val="22000"/>
                  </a:schemeClr>
                </a:gs>
                <a:gs pos="100000">
                  <a:schemeClr val="bg1">
                    <a:alpha val="0"/>
                  </a:schemeClr>
                </a:gs>
              </a:gsLst>
              <a:lin ang="5400000" scaled="1"/>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pPr lvl="0"/>
            <a:endParaRPr lang="zh-CN" altLang="en-US"/>
          </a:p>
        </p:txBody>
      </p:sp>
      <p:sp>
        <p:nvSpPr>
          <p:cNvPr id="3" name="任意多边形: 形状 79"/>
          <p:cNvSpPr/>
          <p:nvPr>
            <p:custDataLst>
              <p:tags r:id="rId7"/>
            </p:custDataLst>
          </p:nvPr>
        </p:nvSpPr>
        <p:spPr>
          <a:xfrm>
            <a:off x="2350135" y="4464685"/>
            <a:ext cx="1134745" cy="1962785"/>
          </a:xfrm>
          <a:custGeom>
            <a:avLst/>
            <a:gdLst>
              <a:gd name="connsiteX0" fmla="*/ 0 w 1901952"/>
              <a:gd name="connsiteY0" fmla="*/ 0 h 3300984"/>
              <a:gd name="connsiteX1" fmla="*/ 633984 w 1901952"/>
              <a:gd name="connsiteY1" fmla="*/ 0 h 3300984"/>
              <a:gd name="connsiteX2" fmla="*/ 1901952 w 1901952"/>
              <a:gd name="connsiteY2" fmla="*/ 1269609 h 3300984"/>
              <a:gd name="connsiteX3" fmla="*/ 1901952 w 1901952"/>
              <a:gd name="connsiteY3" fmla="*/ 3300984 h 3300984"/>
              <a:gd name="connsiteX4" fmla="*/ 0 w 1901952"/>
              <a:gd name="connsiteY4" fmla="*/ 3300984 h 330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52" h="3300984">
                <a:moveTo>
                  <a:pt x="0" y="0"/>
                </a:moveTo>
                <a:lnTo>
                  <a:pt x="633984" y="0"/>
                </a:lnTo>
                <a:cubicBezTo>
                  <a:pt x="1334258" y="0"/>
                  <a:pt x="1901952" y="568423"/>
                  <a:pt x="1901952" y="1269609"/>
                </a:cubicBezTo>
                <a:lnTo>
                  <a:pt x="1901952" y="3300984"/>
                </a:lnTo>
                <a:lnTo>
                  <a:pt x="0" y="3300984"/>
                </a:lnTo>
                <a:close/>
              </a:path>
            </a:pathLst>
          </a:custGeom>
          <a:gradFill flip="none" rotWithShape="1">
            <a:gsLst>
              <a:gs pos="0">
                <a:schemeClr val="accent1">
                  <a:lumMod val="40000"/>
                  <a:lumOff val="60000"/>
                </a:schemeClr>
              </a:gs>
              <a:gs pos="50000">
                <a:schemeClr val="accent2">
                  <a:lumMod val="20000"/>
                  <a:lumOff val="80000"/>
                  <a:alpha val="0"/>
                </a:schemeClr>
              </a:gs>
              <a:gs pos="100000">
                <a:schemeClr val="bg1"/>
              </a:gs>
            </a:gsLst>
            <a:lin ang="5982200" scaled="1"/>
            <a:tileRect/>
          </a:gradFill>
          <a:ln w="12637" cap="flat">
            <a:gradFill>
              <a:gsLst>
                <a:gs pos="0">
                  <a:schemeClr val="bg1">
                    <a:alpha val="83000"/>
                  </a:schemeClr>
                </a:gs>
                <a:gs pos="58000">
                  <a:schemeClr val="bg1">
                    <a:alpha val="22000"/>
                  </a:schemeClr>
                </a:gs>
                <a:gs pos="100000">
                  <a:schemeClr val="bg1">
                    <a:alpha val="0"/>
                  </a:schemeClr>
                </a:gs>
              </a:gsLst>
              <a:lin ang="5400000" scaled="1"/>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pPr lvl="0"/>
            <a:endParaRPr lang="zh-CN" altLang="en-US"/>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文本框 57"/>
          <p:cNvSpPr txBox="1"/>
          <p:nvPr/>
        </p:nvSpPr>
        <p:spPr>
          <a:xfrm>
            <a:off x="4923883" y="1313027"/>
            <a:ext cx="4826000"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建</a:t>
            </a:r>
            <a:r>
              <a:rPr kumimoji="0" lang="en-US" altLang="zh-CN"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设</a:t>
            </a:r>
            <a:r>
              <a:rPr kumimoji="0" lang="en-US" altLang="zh-CN"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一</a:t>
            </a:r>
            <a:r>
              <a:rPr kumimoji="0" lang="en-US" altLang="zh-CN"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个</a:t>
            </a:r>
            <a:r>
              <a:rPr kumimoji="0" lang="en-US" altLang="zh-CN"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健</a:t>
            </a:r>
            <a:r>
              <a:rPr kumimoji="0" lang="en-US" altLang="zh-CN"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康</a:t>
            </a:r>
            <a:r>
              <a:rPr kumimoji="0" lang="en-US" altLang="zh-CN"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世</a:t>
            </a:r>
            <a:r>
              <a:rPr kumimoji="0" lang="en-US" altLang="zh-CN"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界</a:t>
            </a:r>
            <a:endPar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endParaRPr>
          </a:p>
        </p:txBody>
      </p:sp>
      <p:sp>
        <p:nvSpPr>
          <p:cNvPr id="59" name="文本框 58"/>
          <p:cNvSpPr txBox="1"/>
          <p:nvPr/>
        </p:nvSpPr>
        <p:spPr>
          <a:xfrm>
            <a:off x="4250783" y="2940943"/>
            <a:ext cx="6172200"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WORLD HEALTH DAY ANNIVERSARY</a:t>
            </a:r>
            <a:endParaRPr kumimoji="0" lang="zh-CN" altLang="en-US" sz="2400" b="0" i="0" u="none" strike="noStrike" kern="1200" cap="none" spc="0" normalizeH="0" baseline="0" noProof="0" dirty="0">
              <a:ln>
                <a:noFill/>
              </a:ln>
              <a:solidFill>
                <a:srgbClr val="3E8E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endParaRPr>
          </a:p>
        </p:txBody>
      </p:sp>
      <p:sp>
        <p:nvSpPr>
          <p:cNvPr id="61" name="图形 57"/>
          <p:cNvSpPr/>
          <p:nvPr/>
        </p:nvSpPr>
        <p:spPr>
          <a:xfrm>
            <a:off x="4117236" y="1959709"/>
            <a:ext cx="6439295" cy="864000"/>
          </a:xfrm>
          <a:custGeom>
            <a:avLst/>
            <a:gdLst>
              <a:gd name="connsiteX0" fmla="*/ 6439296 w 6439295"/>
              <a:gd name="connsiteY0" fmla="*/ 994857 h 994856"/>
              <a:gd name="connsiteX1" fmla="*/ 0 w 6439295"/>
              <a:gd name="connsiteY1" fmla="*/ 994857 h 994856"/>
              <a:gd name="connsiteX2" fmla="*/ 134217 w 6439295"/>
              <a:gd name="connsiteY2" fmla="*/ 497625 h 994856"/>
              <a:gd name="connsiteX3" fmla="*/ 0 w 6439295"/>
              <a:gd name="connsiteY3" fmla="*/ 0 h 994856"/>
              <a:gd name="connsiteX4" fmla="*/ 6439296 w 6439295"/>
              <a:gd name="connsiteY4" fmla="*/ 0 h 994856"/>
              <a:gd name="connsiteX5" fmla="*/ 6305079 w 6439295"/>
              <a:gd name="connsiteY5" fmla="*/ 525096 h 994856"/>
              <a:gd name="connsiteX6" fmla="*/ 6439296 w 6439295"/>
              <a:gd name="connsiteY6" fmla="*/ 994857 h 99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9295" h="994856">
                <a:moveTo>
                  <a:pt x="6439296" y="994857"/>
                </a:moveTo>
                <a:lnTo>
                  <a:pt x="0" y="994857"/>
                </a:lnTo>
                <a:lnTo>
                  <a:pt x="134217" y="497625"/>
                </a:lnTo>
                <a:lnTo>
                  <a:pt x="0" y="0"/>
                </a:lnTo>
                <a:lnTo>
                  <a:pt x="6439296" y="0"/>
                </a:lnTo>
                <a:lnTo>
                  <a:pt x="6305079" y="525096"/>
                </a:lnTo>
                <a:lnTo>
                  <a:pt x="6439296" y="994857"/>
                </a:lnTo>
                <a:close/>
              </a:path>
            </a:pathLst>
          </a:custGeom>
          <a:solidFill>
            <a:srgbClr val="64AF50"/>
          </a:solidFill>
          <a:ln w="39204"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a:ln>
                  <a:noFill/>
                </a:ln>
                <a:solidFill>
                  <a:prstClr val="white"/>
                </a:solidFill>
                <a:effectLst>
                  <a:outerShdw blurRad="60007" dist="63500" dir="15000000" sy="30000" kx="-1800000" algn="bl" rotWithShape="0">
                    <a:prstClr val="black">
                      <a:alpha val="32000"/>
                    </a:prstClr>
                  </a:outerShdw>
                </a:effectLst>
                <a:uLnTx/>
                <a:uFillTx/>
                <a:latin typeface="汉仪雅酷黑 85W" panose="020B0904020202020204" pitchFamily="34" charset="-122"/>
                <a:ea typeface="汉仪雅酷黑 85W" panose="020B0904020202020204" pitchFamily="34" charset="-122"/>
                <a:cs typeface="OPPOSans M" panose="00020600040101010101" pitchFamily="18" charset="-122"/>
                <a:sym typeface="+mn-ea"/>
              </a:rPr>
              <a:t> 感谢聆听</a:t>
            </a:r>
            <a:endParaRPr kumimoji="0" lang="zh-CN" altLang="en-US" sz="4800" b="0" i="0" u="none" strike="noStrike" kern="1200" cap="none" spc="0" normalizeH="0" baseline="0" noProof="0">
              <a:ln>
                <a:noFill/>
              </a:ln>
              <a:solidFill>
                <a:prstClr val="white"/>
              </a:solidFill>
              <a:effectLst>
                <a:outerShdw blurRad="60007" dist="63500" dir="15000000" sy="30000" kx="-1800000" algn="bl" rotWithShape="0">
                  <a:prstClr val="black">
                    <a:alpha val="32000"/>
                  </a:prstClr>
                </a:outerShdw>
              </a:effectLst>
              <a:uLnTx/>
              <a:uFillTx/>
              <a:latin typeface="汉仪雅酷黑 85W" panose="020B0904020202020204" pitchFamily="34" charset="-122"/>
              <a:ea typeface="汉仪雅酷黑 85W" panose="020B0904020202020204" pitchFamily="34" charset="-122"/>
              <a:cs typeface="+mn-cs"/>
            </a:endParaRPr>
          </a:p>
        </p:txBody>
      </p:sp>
      <p:sp>
        <p:nvSpPr>
          <p:cNvPr id="2" name="文本框 1"/>
          <p:cNvSpPr txBox="1"/>
          <p:nvPr/>
        </p:nvSpPr>
        <p:spPr>
          <a:xfrm>
            <a:off x="4923790" y="3491865"/>
            <a:ext cx="5361940" cy="64516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3600" noProof="0" dirty="0">
                <a:ln>
                  <a:noFill/>
                </a:ln>
                <a:solidFill>
                  <a:schemeClr val="accent5">
                    <a:lumMod val="75000"/>
                  </a:schemeClr>
                </a:solidFill>
                <a:effectLst/>
                <a:uLnTx/>
                <a:uFillTx/>
                <a:latin typeface="汉仪中黑 简" panose="00020600040101010101" pitchFamily="18" charset="-122"/>
                <a:ea typeface="汉仪中黑 简" panose="00020600040101010101" pitchFamily="18" charset="-122"/>
                <a:cs typeface="阿里巴巴普惠体 R" panose="00020600040101010101" pitchFamily="18" charset="-122"/>
                <a:sym typeface="+mn-ea"/>
              </a:rPr>
              <a:t>人人享健康 共同促健康</a:t>
            </a:r>
            <a:endParaRPr lang="zh-CN" altLang="en-US" sz="3600" noProof="0" dirty="0">
              <a:ln>
                <a:noFill/>
              </a:ln>
              <a:solidFill>
                <a:schemeClr val="accent5">
                  <a:lumMod val="75000"/>
                </a:schemeClr>
              </a:solidFill>
              <a:effectLst/>
              <a:uLnTx/>
              <a:uFillTx/>
              <a:latin typeface="汉仪中黑 简" panose="00020600040101010101" pitchFamily="18" charset="-122"/>
              <a:ea typeface="汉仪中黑 简" panose="00020600040101010101" pitchFamily="18" charset="-122"/>
              <a:cs typeface="阿里巴巴普惠体 R" panose="00020600040101010101" pitchFamily="18"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5000">
        <p15:prstTrans prst="fallOver"/>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barn(inVertical)">
                                      <p:cBhvr>
                                        <p:cTn id="1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flipH="1">
            <a:off x="533400" y="316386"/>
            <a:ext cx="3960000"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建</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设</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一</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个</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健</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康</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世</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界</a:t>
            </a:r>
            <a:endPar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endParaRPr>
          </a:p>
        </p:txBody>
      </p:sp>
      <p:sp>
        <p:nvSpPr>
          <p:cNvPr id="33" name="椭圆 32"/>
          <p:cNvSpPr/>
          <p:nvPr/>
        </p:nvSpPr>
        <p:spPr>
          <a:xfrm>
            <a:off x="5466000" y="1346069"/>
            <a:ext cx="1260000" cy="1260000"/>
          </a:xfrm>
          <a:prstGeom prst="ellipse">
            <a:avLst/>
          </a:prstGeom>
          <a:solidFill>
            <a:schemeClr val="accent2"/>
          </a:solidFill>
          <a:ln w="38100">
            <a:solidFill>
              <a:schemeClr val="bg1"/>
            </a:solid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400" b="0" i="0" u="none" strike="noStrike" kern="1200" cap="none" spc="0" normalizeH="0" baseline="0" noProof="0">
                <a:ln>
                  <a:noFill/>
                </a:ln>
                <a:solidFill>
                  <a:prstClr val="white"/>
                </a:solidFill>
                <a:effectLst/>
                <a:uLnTx/>
                <a:uFillTx/>
                <a:latin typeface="汉仪雅酷黑 85W" panose="020B0904020202020204" pitchFamily="34" charset="-122"/>
                <a:ea typeface="汉仪雅酷黑 85W" panose="020B0904020202020204" pitchFamily="34" charset="-122"/>
                <a:cs typeface="+mn-cs"/>
              </a:rPr>
              <a:t>壹</a:t>
            </a:r>
            <a:endParaRPr kumimoji="0" lang="zh-CN" altLang="en-US" sz="5400" b="0" i="0" u="none" strike="noStrike" kern="1200" cap="none" spc="0" normalizeH="0" baseline="0" noProof="0" dirty="0">
              <a:ln>
                <a:noFill/>
              </a:ln>
              <a:solidFill>
                <a:prstClr val="white"/>
              </a:solidFill>
              <a:effectLst/>
              <a:uLnTx/>
              <a:uFillTx/>
              <a:latin typeface="汉仪雅酷黑 85W" panose="020B0904020202020204" pitchFamily="34" charset="-122"/>
              <a:ea typeface="汉仪雅酷黑 85W" panose="020B0904020202020204" pitchFamily="34" charset="-122"/>
              <a:cs typeface="+mn-cs"/>
            </a:endParaRPr>
          </a:p>
        </p:txBody>
      </p:sp>
      <p:sp>
        <p:nvSpPr>
          <p:cNvPr id="34" name="文本框 33"/>
          <p:cNvSpPr txBox="1"/>
          <p:nvPr/>
        </p:nvSpPr>
        <p:spPr>
          <a:xfrm>
            <a:off x="3467100" y="3916919"/>
            <a:ext cx="5257800" cy="70628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a:ln>
                  <a:noFill/>
                </a:ln>
                <a:solidFill>
                  <a:srgbClr val="3E8DDE"/>
                </a:solidFill>
                <a:effectLst/>
                <a:uLnTx/>
                <a:uFillTx/>
                <a:latin typeface="汉仪雅酷黑 85W" panose="020B0904020202020204" pitchFamily="34" charset="-122"/>
                <a:ea typeface="汉仪雅酷黑 85W" panose="020B0904020202020204" pitchFamily="34" charset="-122"/>
                <a:cs typeface="+mn-cs"/>
                <a:sym typeface="+mn-ea"/>
              </a:rPr>
              <a:t>世界卫生日是由世界卫生组织在</a:t>
            </a:r>
            <a:r>
              <a:rPr kumimoji="0" lang="en-US" altLang="zh-CN" sz="1400" b="0" i="0" u="none" strike="noStrike" kern="1200" cap="none" spc="0" normalizeH="0" baseline="0" noProof="0">
                <a:ln>
                  <a:noFill/>
                </a:ln>
                <a:solidFill>
                  <a:srgbClr val="3E8DDE"/>
                </a:solidFill>
                <a:effectLst/>
                <a:uLnTx/>
                <a:uFillTx/>
                <a:latin typeface="汉仪雅酷黑 85W" panose="020B0904020202020204" pitchFamily="34" charset="-122"/>
                <a:ea typeface="汉仪雅酷黑 85W" panose="020B0904020202020204" pitchFamily="34" charset="-122"/>
                <a:cs typeface="+mn-cs"/>
                <a:sym typeface="+mn-ea"/>
              </a:rPr>
              <a:t>1948</a:t>
            </a:r>
            <a:r>
              <a:rPr kumimoji="0" lang="zh-CN" altLang="en-US" sz="1400" b="0" i="0" u="none" strike="noStrike" kern="1200" cap="none" spc="0" normalizeH="0" baseline="0" noProof="0">
                <a:ln>
                  <a:noFill/>
                </a:ln>
                <a:solidFill>
                  <a:srgbClr val="3E8DDE"/>
                </a:solidFill>
                <a:effectLst/>
                <a:uLnTx/>
                <a:uFillTx/>
                <a:latin typeface="汉仪雅酷黑 85W" panose="020B0904020202020204" pitchFamily="34" charset="-122"/>
                <a:ea typeface="汉仪雅酷黑 85W" panose="020B0904020202020204" pitchFamily="34" charset="-122"/>
                <a:cs typeface="+mn-cs"/>
                <a:sym typeface="+mn-ea"/>
              </a:rPr>
              <a:t>年举行的第一届世界卫生大会上决定设立的。</a:t>
            </a:r>
            <a:endParaRPr kumimoji="0" lang="zh-CN" altLang="en-US" sz="1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mn-cs"/>
              <a:sym typeface="+mn-ea"/>
            </a:endParaRPr>
          </a:p>
        </p:txBody>
      </p:sp>
      <p:sp>
        <p:nvSpPr>
          <p:cNvPr id="35" name="文本框 34"/>
          <p:cNvSpPr txBox="1"/>
          <p:nvPr/>
        </p:nvSpPr>
        <p:spPr>
          <a:xfrm>
            <a:off x="3216000" y="2794485"/>
            <a:ext cx="5760000" cy="1015663"/>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6600" b="1" i="0" u="none" strike="noStrike" kern="1200" cap="none" spc="-300" normalizeH="0" baseline="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cs typeface="+mn-cs"/>
              </a:rPr>
              <a:t>世界卫生日介绍</a:t>
            </a:r>
            <a:endParaRPr kumimoji="0" lang="zh-CN" altLang="en-US" sz="6600" b="1" i="0" u="none" strike="noStrike" kern="1200" cap="none" spc="-300" normalizeH="0" baseline="0" noProof="0" dirty="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5000">
        <p15:prstTrans prst="fallOver"/>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animBg="1"/>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1194619" y="1549420"/>
            <a:ext cx="6474542" cy="830580"/>
          </a:xfrm>
          <a:prstGeom prst="rect">
            <a:avLst/>
          </a:prstGeom>
          <a:noFill/>
        </p:spPr>
        <p:txBody>
          <a:bodyPr wrap="square" lIns="0" tIns="0" rIns="0" bIns="0"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black">
                    <a:lumMod val="85000"/>
                    <a:lumOff val="15000"/>
                  </a:prstClr>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sym typeface="+mn-ea"/>
              </a:rPr>
              <a:t>日期：</a:t>
            </a:r>
            <a:r>
              <a:rPr kumimoji="0" lang="zh-CN" altLang="en-US" sz="3600" b="0" i="0" u="none" strike="noStrike" kern="1200" cap="none" spc="0" normalizeH="0" baseline="0" noProof="0" dirty="0">
                <a:ln>
                  <a:noFill/>
                </a:ln>
                <a:solidFill>
                  <a:srgbClr val="64AF50"/>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sym typeface="+mn-ea"/>
              </a:rPr>
              <a:t>每年的4月7日</a:t>
            </a:r>
            <a:endParaRPr kumimoji="0" lang="zh-CN" altLang="en-US" sz="3600" b="0" i="0" u="none" strike="noStrike" kern="1200" cap="none" spc="0" normalizeH="0" baseline="0" noProof="0" dirty="0">
              <a:ln>
                <a:noFill/>
              </a:ln>
              <a:solidFill>
                <a:srgbClr val="64AF50"/>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sym typeface="+mn-ea"/>
            </a:endParaRPr>
          </a:p>
        </p:txBody>
      </p:sp>
      <p:sp>
        <p:nvSpPr>
          <p:cNvPr id="36" name="文本框 35"/>
          <p:cNvSpPr txBox="1"/>
          <p:nvPr/>
        </p:nvSpPr>
        <p:spPr>
          <a:xfrm>
            <a:off x="1193800" y="2380615"/>
            <a:ext cx="8060055" cy="4118610"/>
          </a:xfrm>
          <a:prstGeom prst="rect">
            <a:avLst/>
          </a:prstGeom>
          <a:noFill/>
        </p:spPr>
        <p:txBody>
          <a:bodyPr wrap="square" lIns="0" tIns="0" rIns="0" bIns="0" rtlCol="0">
            <a:no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简介：世界卫生日的由来</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1948年6月，在日内瓦举行的联合国第一届世界卫生大会上正式成立世界卫生组织，并决定将每年的7月22日定为“世界卫生日”，以纪念世界卫生组织的诞生。自1950年起，改为每年的4月7日庆祝世界卫生日。</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p:txBody>
      </p:sp>
      <p:grpSp>
        <p:nvGrpSpPr>
          <p:cNvPr id="24" name="组合 23"/>
          <p:cNvGrpSpPr/>
          <p:nvPr/>
        </p:nvGrpSpPr>
        <p:grpSpPr>
          <a:xfrm>
            <a:off x="1581818" y="723009"/>
            <a:ext cx="4320001" cy="826227"/>
            <a:chOff x="1615684" y="691939"/>
            <a:chExt cx="4320001" cy="826227"/>
          </a:xfrm>
        </p:grpSpPr>
        <p:sp>
          <p:nvSpPr>
            <p:cNvPr id="25" name="矩形: 圆角 24"/>
            <p:cNvSpPr/>
            <p:nvPr/>
          </p:nvSpPr>
          <p:spPr>
            <a:xfrm>
              <a:off x="1615684" y="69193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rPr>
                <a:t>世界卫生日介绍</a:t>
              </a: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26" name="文本框 25"/>
            <p:cNvSpPr txBox="1"/>
            <p:nvPr/>
          </p:nvSpPr>
          <p:spPr>
            <a:xfrm>
              <a:off x="1615685" y="114883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142924" y="2174204"/>
            <a:ext cx="1791623" cy="4162926"/>
          </a:xfrm>
          <a:prstGeom prst="rect">
            <a:avLst/>
          </a:prstGeom>
        </p:spPr>
      </p:pic>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2769829" y="946286"/>
            <a:ext cx="6474542" cy="1015365"/>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64AF50"/>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sym typeface="+mn-ea"/>
              </a:rPr>
              <a:t>设立宗旨</a:t>
            </a:r>
            <a:endParaRPr kumimoji="0" lang="zh-CN" altLang="en-US" sz="4400" b="0" i="0" u="none" strike="noStrike" kern="1200" cap="none" spc="0" normalizeH="0" baseline="0" noProof="0" dirty="0">
              <a:ln>
                <a:noFill/>
              </a:ln>
              <a:solidFill>
                <a:srgbClr val="64AF50"/>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sym typeface="+mn-ea"/>
            </a:endParaRPr>
          </a:p>
        </p:txBody>
      </p:sp>
      <p:sp>
        <p:nvSpPr>
          <p:cNvPr id="36" name="文本框 35"/>
          <p:cNvSpPr txBox="1"/>
          <p:nvPr/>
        </p:nvSpPr>
        <p:spPr>
          <a:xfrm>
            <a:off x="683895" y="1978025"/>
            <a:ext cx="10455275" cy="2215515"/>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      </a:t>
            </a:r>
            <a:r>
              <a:rPr kumimoji="0" lang="zh-CN" altLang="en-US" sz="24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确定世界卫生日的宗旨是希望引起世界各国对卫生问题的重视，并动员世界各国人民普遍关心和改善当前的卫生状况，提高人类健康水平。世界卫生日期间，包括中国在内的世界卫生组织各会员国都举行庆祝活动，推广和普及有关健康知识，提高人民健康水平。</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p:txBody>
      </p:sp>
      <p:grpSp>
        <p:nvGrpSpPr>
          <p:cNvPr id="24" name="组合 23"/>
          <p:cNvGrpSpPr/>
          <p:nvPr/>
        </p:nvGrpSpPr>
        <p:grpSpPr>
          <a:xfrm>
            <a:off x="1407828" y="566164"/>
            <a:ext cx="4320001" cy="894172"/>
            <a:chOff x="1615684" y="836719"/>
            <a:chExt cx="4320001" cy="894172"/>
          </a:xfrm>
        </p:grpSpPr>
        <p:sp>
          <p:nvSpPr>
            <p:cNvPr id="25" name="矩形: 圆角 24"/>
            <p:cNvSpPr/>
            <p:nvPr/>
          </p:nvSpPr>
          <p:spPr>
            <a:xfrm>
              <a:off x="1615684" y="83671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rPr>
                <a:t>世界卫生日介绍</a:t>
              </a: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26" name="文本框 25"/>
            <p:cNvSpPr txBox="1"/>
            <p:nvPr/>
          </p:nvSpPr>
          <p:spPr>
            <a:xfrm>
              <a:off x="1615685" y="1361559"/>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5727413" y="4310188"/>
            <a:ext cx="1171389" cy="1955049"/>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244396" y="4310188"/>
            <a:ext cx="1080735" cy="1955049"/>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26968" y="4310188"/>
            <a:ext cx="1354850" cy="1955049"/>
          </a:xfrm>
          <a:prstGeom prst="rect">
            <a:avLst/>
          </a:prstGeom>
        </p:spPr>
      </p:pic>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3099394" y="1507626"/>
            <a:ext cx="6474542" cy="55372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black">
                    <a:lumMod val="85000"/>
                    <a:lumOff val="15000"/>
                  </a:prstClr>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sym typeface="+mn-ea"/>
              </a:rPr>
              <a:t>世界卫生日意义</a:t>
            </a:r>
            <a:endParaRPr kumimoji="0" lang="zh-CN" altLang="en-US" sz="3600" b="0" i="0" u="none" strike="noStrike" kern="1200" cap="none" spc="0" normalizeH="0" baseline="0" noProof="0" dirty="0">
              <a:ln>
                <a:noFill/>
              </a:ln>
              <a:solidFill>
                <a:prstClr val="black">
                  <a:lumMod val="85000"/>
                  <a:lumOff val="15000"/>
                </a:prstClr>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sym typeface="+mn-ea"/>
            </a:endParaRPr>
          </a:p>
        </p:txBody>
      </p:sp>
      <p:sp>
        <p:nvSpPr>
          <p:cNvPr id="36" name="文本框 35"/>
          <p:cNvSpPr txBox="1"/>
          <p:nvPr/>
        </p:nvSpPr>
        <p:spPr>
          <a:xfrm>
            <a:off x="1270635" y="2453640"/>
            <a:ext cx="7580630" cy="2954655"/>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lumMod val="85000"/>
                    <a:lumOff val="15000"/>
                  </a:prstClr>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sym typeface="+mn-ea"/>
              </a:rPr>
              <a:t>世界卫生日的意义是：</a:t>
            </a:r>
            <a:endParaRPr kumimoji="0" lang="en-US" altLang="zh-CN" sz="3200" b="0" i="0" u="none" strike="noStrike" kern="1200" cap="none" spc="0" normalizeH="0" baseline="0" noProof="0" dirty="0">
              <a:ln>
                <a:noFill/>
              </a:ln>
              <a:solidFill>
                <a:prstClr val="black">
                  <a:lumMod val="85000"/>
                  <a:lumOff val="15000"/>
                </a:prstClr>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呼吁世界各国关注新型和传统疾病以及大规模爆发的公共性危机给人类带来的灾难，增加卫生事业投资，以保障子孙后代能够生活在安全、卫生、繁荣的社会中，为人类社会构建安全的未来。</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p:txBody>
      </p:sp>
      <p:sp>
        <p:nvSpPr>
          <p:cNvPr id="29" name="椭圆 28"/>
          <p:cNvSpPr/>
          <p:nvPr/>
        </p:nvSpPr>
        <p:spPr>
          <a:xfrm>
            <a:off x="1158264" y="5408158"/>
            <a:ext cx="1102894" cy="1102894"/>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安全</a:t>
            </a:r>
            <a:endParaRPr kumimoji="0" lang="zh-CN" altLang="en-US" sz="2000" b="0" i="0" u="none" strike="noStrike" kern="1200" cap="none" spc="0" normalizeH="0" baseline="0" noProof="0" dirty="0">
              <a:ln>
                <a:noFill/>
              </a:ln>
              <a:solidFill>
                <a:prstClr val="whit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endParaRPr>
          </a:p>
        </p:txBody>
      </p:sp>
      <p:sp>
        <p:nvSpPr>
          <p:cNvPr id="33" name="椭圆 32"/>
          <p:cNvSpPr/>
          <p:nvPr/>
        </p:nvSpPr>
        <p:spPr>
          <a:xfrm>
            <a:off x="2746036" y="5408158"/>
            <a:ext cx="1102894" cy="1102894"/>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卫生</a:t>
            </a:r>
            <a:endParaRPr kumimoji="0" lang="zh-CN" altLang="en-US" sz="2000" b="0" i="0" u="none" strike="noStrike" kern="1200" cap="none" spc="0" normalizeH="0" baseline="0" noProof="0" dirty="0">
              <a:ln>
                <a:noFill/>
              </a:ln>
              <a:solidFill>
                <a:prstClr val="whit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endParaRPr>
          </a:p>
        </p:txBody>
      </p:sp>
      <p:sp>
        <p:nvSpPr>
          <p:cNvPr id="34" name="椭圆 33"/>
          <p:cNvSpPr/>
          <p:nvPr/>
        </p:nvSpPr>
        <p:spPr>
          <a:xfrm>
            <a:off x="4236653" y="5408158"/>
            <a:ext cx="1102894" cy="1102894"/>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繁荣</a:t>
            </a:r>
            <a:endParaRPr kumimoji="0" lang="zh-CN" altLang="en-US" sz="2000" b="0" i="0" u="none" strike="noStrike" kern="1200" cap="none" spc="0" normalizeH="0" baseline="0" noProof="0" dirty="0">
              <a:ln>
                <a:noFill/>
              </a:ln>
              <a:solidFill>
                <a:prstClr val="whit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endParaRPr>
          </a:p>
        </p:txBody>
      </p:sp>
      <p:grpSp>
        <p:nvGrpSpPr>
          <p:cNvPr id="26" name="组合 25"/>
          <p:cNvGrpSpPr/>
          <p:nvPr/>
        </p:nvGrpSpPr>
        <p:grpSpPr>
          <a:xfrm>
            <a:off x="1581818" y="723009"/>
            <a:ext cx="4320001" cy="826227"/>
            <a:chOff x="1615684" y="691939"/>
            <a:chExt cx="4320001" cy="826227"/>
          </a:xfrm>
        </p:grpSpPr>
        <p:sp>
          <p:nvSpPr>
            <p:cNvPr id="27" name="矩形: 圆角 26"/>
            <p:cNvSpPr/>
            <p:nvPr/>
          </p:nvSpPr>
          <p:spPr>
            <a:xfrm>
              <a:off x="1615684" y="69193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rPr>
                <a:t>世界卫生日介绍</a:t>
              </a: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30" name="文本框 29"/>
            <p:cNvSpPr txBox="1"/>
            <p:nvPr/>
          </p:nvSpPr>
          <p:spPr>
            <a:xfrm>
              <a:off x="1615685" y="114883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50320" y="2272552"/>
            <a:ext cx="1436326" cy="4040841"/>
          </a:xfrm>
          <a:prstGeom prst="rect">
            <a:avLst/>
          </a:prstGeom>
        </p:spPr>
      </p:pic>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 calcmode="lin" valueType="num">
                                      <p:cBhvr>
                                        <p:cTn id="21" dur="1000" fill="hold"/>
                                        <p:tgtEl>
                                          <p:spTgt spid="29"/>
                                        </p:tgtEl>
                                        <p:attrNameLst>
                                          <p:attrName>style.rotation</p:attrName>
                                        </p:attrNameLst>
                                      </p:cBhvr>
                                      <p:tavLst>
                                        <p:tav tm="0">
                                          <p:val>
                                            <p:fltVal val="90"/>
                                          </p:val>
                                        </p:tav>
                                        <p:tav tm="100000">
                                          <p:val>
                                            <p:fltVal val="0"/>
                                          </p:val>
                                        </p:tav>
                                      </p:tavLst>
                                    </p:anim>
                                    <p:animEffect transition="in" filter="fade">
                                      <p:cBhvr>
                                        <p:cTn id="22" dur="1000"/>
                                        <p:tgtEl>
                                          <p:spTgt spid="29"/>
                                        </p:tgtEl>
                                      </p:cBhvr>
                                    </p:animEffect>
                                  </p:childTnLst>
                                </p:cTn>
                              </p:par>
                            </p:childTnLst>
                          </p:cTn>
                        </p:par>
                        <p:par>
                          <p:cTn id="23" fill="hold">
                            <p:stCondLst>
                              <p:cond delay="3000"/>
                            </p:stCondLst>
                            <p:childTnLst>
                              <p:par>
                                <p:cTn id="24" presetID="31" presetClass="entr" presetSubtype="0"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1000" fill="hold"/>
                                        <p:tgtEl>
                                          <p:spTgt spid="33"/>
                                        </p:tgtEl>
                                        <p:attrNameLst>
                                          <p:attrName>ppt_w</p:attrName>
                                        </p:attrNameLst>
                                      </p:cBhvr>
                                      <p:tavLst>
                                        <p:tav tm="0">
                                          <p:val>
                                            <p:fltVal val="0"/>
                                          </p:val>
                                        </p:tav>
                                        <p:tav tm="100000">
                                          <p:val>
                                            <p:strVal val="#ppt_w"/>
                                          </p:val>
                                        </p:tav>
                                      </p:tavLst>
                                    </p:anim>
                                    <p:anim calcmode="lin" valueType="num">
                                      <p:cBhvr>
                                        <p:cTn id="27" dur="1000" fill="hold"/>
                                        <p:tgtEl>
                                          <p:spTgt spid="33"/>
                                        </p:tgtEl>
                                        <p:attrNameLst>
                                          <p:attrName>ppt_h</p:attrName>
                                        </p:attrNameLst>
                                      </p:cBhvr>
                                      <p:tavLst>
                                        <p:tav tm="0">
                                          <p:val>
                                            <p:fltVal val="0"/>
                                          </p:val>
                                        </p:tav>
                                        <p:tav tm="100000">
                                          <p:val>
                                            <p:strVal val="#ppt_h"/>
                                          </p:val>
                                        </p:tav>
                                      </p:tavLst>
                                    </p:anim>
                                    <p:anim calcmode="lin" valueType="num">
                                      <p:cBhvr>
                                        <p:cTn id="28" dur="1000" fill="hold"/>
                                        <p:tgtEl>
                                          <p:spTgt spid="33"/>
                                        </p:tgtEl>
                                        <p:attrNameLst>
                                          <p:attrName>style.rotation</p:attrName>
                                        </p:attrNameLst>
                                      </p:cBhvr>
                                      <p:tavLst>
                                        <p:tav tm="0">
                                          <p:val>
                                            <p:fltVal val="90"/>
                                          </p:val>
                                        </p:tav>
                                        <p:tav tm="100000">
                                          <p:val>
                                            <p:fltVal val="0"/>
                                          </p:val>
                                        </p:tav>
                                      </p:tavLst>
                                    </p:anim>
                                    <p:animEffect transition="in" filter="fade">
                                      <p:cBhvr>
                                        <p:cTn id="29" dur="1000"/>
                                        <p:tgtEl>
                                          <p:spTgt spid="33"/>
                                        </p:tgtEl>
                                      </p:cBhvr>
                                    </p:animEffect>
                                  </p:childTnLst>
                                </p:cTn>
                              </p:par>
                            </p:childTnLst>
                          </p:cTn>
                        </p:par>
                        <p:par>
                          <p:cTn id="30" fill="hold">
                            <p:stCondLst>
                              <p:cond delay="4000"/>
                            </p:stCondLst>
                            <p:childTnLst>
                              <p:par>
                                <p:cTn id="31" presetID="31" presetClass="entr" presetSubtype="0"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1000" fill="hold"/>
                                        <p:tgtEl>
                                          <p:spTgt spid="34"/>
                                        </p:tgtEl>
                                        <p:attrNameLst>
                                          <p:attrName>ppt_w</p:attrName>
                                        </p:attrNameLst>
                                      </p:cBhvr>
                                      <p:tavLst>
                                        <p:tav tm="0">
                                          <p:val>
                                            <p:fltVal val="0"/>
                                          </p:val>
                                        </p:tav>
                                        <p:tav tm="100000">
                                          <p:val>
                                            <p:strVal val="#ppt_w"/>
                                          </p:val>
                                        </p:tav>
                                      </p:tavLst>
                                    </p:anim>
                                    <p:anim calcmode="lin" valueType="num">
                                      <p:cBhvr>
                                        <p:cTn id="34" dur="1000" fill="hold"/>
                                        <p:tgtEl>
                                          <p:spTgt spid="34"/>
                                        </p:tgtEl>
                                        <p:attrNameLst>
                                          <p:attrName>ppt_h</p:attrName>
                                        </p:attrNameLst>
                                      </p:cBhvr>
                                      <p:tavLst>
                                        <p:tav tm="0">
                                          <p:val>
                                            <p:fltVal val="0"/>
                                          </p:val>
                                        </p:tav>
                                        <p:tav tm="100000">
                                          <p:val>
                                            <p:strVal val="#ppt_h"/>
                                          </p:val>
                                        </p:tav>
                                      </p:tavLst>
                                    </p:anim>
                                    <p:anim calcmode="lin" valueType="num">
                                      <p:cBhvr>
                                        <p:cTn id="35" dur="1000" fill="hold"/>
                                        <p:tgtEl>
                                          <p:spTgt spid="34"/>
                                        </p:tgtEl>
                                        <p:attrNameLst>
                                          <p:attrName>style.rotation</p:attrName>
                                        </p:attrNameLst>
                                      </p:cBhvr>
                                      <p:tavLst>
                                        <p:tav tm="0">
                                          <p:val>
                                            <p:fltVal val="90"/>
                                          </p:val>
                                        </p:tav>
                                        <p:tav tm="100000">
                                          <p:val>
                                            <p:fltVal val="0"/>
                                          </p:val>
                                        </p:tav>
                                      </p:tavLst>
                                    </p:anim>
                                    <p:animEffect transition="in" filter="fade">
                                      <p:cBhvr>
                                        <p:cTn id="3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9" grpId="0" bldLvl="0" animBg="1"/>
      <p:bldP spid="33" grpId="0" bldLvl="0" animBg="1"/>
      <p:bldP spid="3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857885" y="1549400"/>
            <a:ext cx="10321925" cy="344678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      世界卫生组织将2024年4月7日世界卫生日的主题确定为</a:t>
            </a:r>
            <a:r>
              <a:rPr kumimoji="0" lang="en-US" altLang="zh-CN" sz="3200" b="0" i="0" u="none" strike="noStrike" kern="1200" cap="none" spc="0" normalizeH="0" baseline="0" noProof="0" dirty="0">
                <a:ln>
                  <a:noFill/>
                </a:ln>
                <a:solidFill>
                  <a:schemeClr val="accent5">
                    <a:lumMod val="75000"/>
                  </a:scheme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“我的健康，我的权利”</a:t>
            </a:r>
            <a:r>
              <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，旨在倡导每个人获得优质卫生服务、教育和信息的权利，以及安全饮用水、清洁空气、良好营养、适宜住房、工作和环境条件以及不受歧视的自由。</a:t>
            </a:r>
            <a:endPar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     国家卫生健康委将中国宣传主题定为</a:t>
            </a:r>
            <a:r>
              <a:rPr kumimoji="0" lang="en-US" altLang="zh-CN" sz="3200" b="0" i="0" u="none" strike="noStrike" kern="1200" cap="none" spc="0" normalizeH="0" baseline="0" noProof="0" dirty="0">
                <a:ln>
                  <a:noFill/>
                </a:ln>
                <a:solidFill>
                  <a:schemeClr val="accent5">
                    <a:lumMod val="75000"/>
                  </a:scheme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“人人享健康 共同促健康”</a:t>
            </a:r>
            <a:r>
              <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rPr>
              <a:t>。</a:t>
            </a:r>
            <a:endParaRPr kumimoji="0" lang="en-US" altLang="zh-CN" sz="3200" b="0" i="0" u="none" strike="noStrike" kern="1200" cap="none" spc="0" normalizeH="0" baseline="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sym typeface="+mn-ea"/>
            </a:endParaRPr>
          </a:p>
        </p:txBody>
      </p:sp>
      <p:grpSp>
        <p:nvGrpSpPr>
          <p:cNvPr id="22" name="组合 21"/>
          <p:cNvGrpSpPr/>
          <p:nvPr/>
        </p:nvGrpSpPr>
        <p:grpSpPr>
          <a:xfrm>
            <a:off x="1581818" y="723009"/>
            <a:ext cx="4320001" cy="826227"/>
            <a:chOff x="1615684" y="691939"/>
            <a:chExt cx="4320001" cy="826227"/>
          </a:xfrm>
        </p:grpSpPr>
        <p:sp>
          <p:nvSpPr>
            <p:cNvPr id="23" name="矩形: 圆角 22"/>
            <p:cNvSpPr/>
            <p:nvPr/>
          </p:nvSpPr>
          <p:spPr>
            <a:xfrm>
              <a:off x="1615684" y="69193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rPr>
                <a:t>世界卫生日介绍</a:t>
              </a: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24" name="文本框 23"/>
            <p:cNvSpPr txBox="1"/>
            <p:nvPr/>
          </p:nvSpPr>
          <p:spPr>
            <a:xfrm>
              <a:off x="1615685" y="114883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sp>
        <p:nvSpPr>
          <p:cNvPr id="2" name="文本框 1"/>
          <p:cNvSpPr txBox="1"/>
          <p:nvPr/>
        </p:nvSpPr>
        <p:spPr>
          <a:xfrm>
            <a:off x="718185" y="5151755"/>
            <a:ext cx="10956290" cy="1076325"/>
          </a:xfrm>
          <a:prstGeom prst="rect">
            <a:avLst/>
          </a:prstGeom>
          <a:noFill/>
        </p:spPr>
        <p:txBody>
          <a:bodyPr wrap="square" rtlCol="0">
            <a:spAutoFit/>
          </a:bodyPr>
          <a:p>
            <a:r>
              <a:rPr lang="en-US" altLang="zh-CN" sz="3200"/>
              <a:t>    </a:t>
            </a:r>
            <a:r>
              <a:rPr lang="zh-CN" altLang="en-US" sz="3200"/>
              <a:t>讲卫生，守健康、人民群众当好自己健康第一责任人，让我们一起在你问我答中获得健康小贴士吧~</a:t>
            </a:r>
            <a:endParaRPr lang="zh-CN" altLang="en-US" sz="3200"/>
          </a:p>
        </p:txBody>
      </p:sp>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flipH="1">
            <a:off x="533400" y="316386"/>
            <a:ext cx="3960000"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建</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设</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一</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个</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健</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康</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世</a:t>
            </a:r>
            <a:r>
              <a:rPr kumimoji="0" lang="en-US" altLang="zh-CN"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a:t>
            </a:r>
            <a:r>
              <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rPr>
              <a:t>界</a:t>
            </a:r>
            <a:endParaRPr kumimoji="0" lang="zh-CN" altLang="en-US" sz="2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阿里巴巴普惠体 B" panose="00020600040101010101" pitchFamily="18" charset="-122"/>
            </a:endParaRPr>
          </a:p>
        </p:txBody>
      </p:sp>
      <p:sp>
        <p:nvSpPr>
          <p:cNvPr id="34" name="椭圆 33"/>
          <p:cNvSpPr/>
          <p:nvPr/>
        </p:nvSpPr>
        <p:spPr>
          <a:xfrm>
            <a:off x="5466000" y="1346069"/>
            <a:ext cx="1260000" cy="1260000"/>
          </a:xfrm>
          <a:prstGeom prst="ellipse">
            <a:avLst/>
          </a:prstGeom>
          <a:solidFill>
            <a:schemeClr val="accent2"/>
          </a:solidFill>
          <a:ln w="38100">
            <a:solidFill>
              <a:schemeClr val="bg1"/>
            </a:solid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400" b="0" i="0" u="none" strike="noStrike" kern="1200" cap="none" spc="0" normalizeH="0" baseline="0" noProof="0">
                <a:ln>
                  <a:noFill/>
                </a:ln>
                <a:solidFill>
                  <a:prstClr val="white"/>
                </a:solidFill>
                <a:effectLst/>
                <a:uLnTx/>
                <a:uFillTx/>
                <a:latin typeface="汉仪雅酷黑 85W" panose="020B0904020202020204" pitchFamily="34" charset="-122"/>
                <a:ea typeface="汉仪雅酷黑 85W" panose="020B0904020202020204" pitchFamily="34" charset="-122"/>
                <a:cs typeface="+mn-cs"/>
              </a:rPr>
              <a:t>贰</a:t>
            </a:r>
            <a:endParaRPr kumimoji="0" lang="zh-CN" altLang="en-US" sz="5400" b="0" i="0" u="none" strike="noStrike" kern="1200" cap="none" spc="0" normalizeH="0" baseline="0" noProof="0" dirty="0">
              <a:ln>
                <a:noFill/>
              </a:ln>
              <a:solidFill>
                <a:prstClr val="white"/>
              </a:solidFill>
              <a:effectLst/>
              <a:uLnTx/>
              <a:uFillTx/>
              <a:latin typeface="汉仪雅酷黑 85W" panose="020B0904020202020204" pitchFamily="34" charset="-122"/>
              <a:ea typeface="汉仪雅酷黑 85W" panose="020B0904020202020204" pitchFamily="34" charset="-122"/>
              <a:cs typeface="+mn-cs"/>
            </a:endParaRPr>
          </a:p>
        </p:txBody>
      </p:sp>
      <p:sp>
        <p:nvSpPr>
          <p:cNvPr id="35" name="文本框 34"/>
          <p:cNvSpPr txBox="1"/>
          <p:nvPr/>
        </p:nvSpPr>
        <p:spPr>
          <a:xfrm>
            <a:off x="3467100" y="3916919"/>
            <a:ext cx="5257800" cy="70628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a:ln>
                  <a:noFill/>
                </a:ln>
                <a:solidFill>
                  <a:srgbClr val="3E8DDE"/>
                </a:solidFill>
                <a:effectLst/>
                <a:uLnTx/>
                <a:uFillTx/>
                <a:latin typeface="汉仪雅酷黑 85W" panose="020B0904020202020204" pitchFamily="34" charset="-122"/>
                <a:ea typeface="汉仪雅酷黑 85W" panose="020B0904020202020204" pitchFamily="34" charset="-122"/>
                <a:cs typeface="+mn-cs"/>
                <a:sym typeface="+mn-ea"/>
              </a:rPr>
              <a:t>世界卫生日是由世界卫生组织在</a:t>
            </a:r>
            <a:r>
              <a:rPr kumimoji="0" lang="en-US" altLang="zh-CN" sz="1400" b="0" i="0" u="none" strike="noStrike" kern="1200" cap="none" spc="0" normalizeH="0" baseline="0" noProof="0">
                <a:ln>
                  <a:noFill/>
                </a:ln>
                <a:solidFill>
                  <a:srgbClr val="3E8DDE"/>
                </a:solidFill>
                <a:effectLst/>
                <a:uLnTx/>
                <a:uFillTx/>
                <a:latin typeface="汉仪雅酷黑 85W" panose="020B0904020202020204" pitchFamily="34" charset="-122"/>
                <a:ea typeface="汉仪雅酷黑 85W" panose="020B0904020202020204" pitchFamily="34" charset="-122"/>
                <a:cs typeface="+mn-cs"/>
                <a:sym typeface="+mn-ea"/>
              </a:rPr>
              <a:t>1948</a:t>
            </a:r>
            <a:r>
              <a:rPr kumimoji="0" lang="zh-CN" altLang="en-US" sz="1400" b="0" i="0" u="none" strike="noStrike" kern="1200" cap="none" spc="0" normalizeH="0" baseline="0" noProof="0">
                <a:ln>
                  <a:noFill/>
                </a:ln>
                <a:solidFill>
                  <a:srgbClr val="3E8DDE"/>
                </a:solidFill>
                <a:effectLst/>
                <a:uLnTx/>
                <a:uFillTx/>
                <a:latin typeface="汉仪雅酷黑 85W" panose="020B0904020202020204" pitchFamily="34" charset="-122"/>
                <a:ea typeface="汉仪雅酷黑 85W" panose="020B0904020202020204" pitchFamily="34" charset="-122"/>
                <a:cs typeface="+mn-cs"/>
                <a:sym typeface="+mn-ea"/>
              </a:rPr>
              <a:t>年举行的第一届世界卫生大会上决定设立的。</a:t>
            </a:r>
            <a:endParaRPr kumimoji="0" lang="zh-CN" altLang="en-US" sz="1400" b="0" i="0" u="none" strike="noStrike" kern="1200" cap="none" spc="0" normalizeH="0" baseline="0" noProof="0" dirty="0">
              <a:ln>
                <a:noFill/>
              </a:ln>
              <a:solidFill>
                <a:srgbClr val="3E8DDE"/>
              </a:solidFill>
              <a:effectLst/>
              <a:uLnTx/>
              <a:uFillTx/>
              <a:latin typeface="汉仪雅酷黑 85W" panose="020B0904020202020204" pitchFamily="34" charset="-122"/>
              <a:ea typeface="汉仪雅酷黑 85W" panose="020B0904020202020204" pitchFamily="34" charset="-122"/>
              <a:cs typeface="+mn-cs"/>
              <a:sym typeface="+mn-ea"/>
            </a:endParaRPr>
          </a:p>
        </p:txBody>
      </p:sp>
      <p:sp>
        <p:nvSpPr>
          <p:cNvPr id="36" name="文本框 35"/>
          <p:cNvSpPr txBox="1"/>
          <p:nvPr/>
        </p:nvSpPr>
        <p:spPr>
          <a:xfrm>
            <a:off x="3216000" y="2794485"/>
            <a:ext cx="5760000" cy="1015365"/>
          </a:xfrm>
          <a:prstGeom prst="rect">
            <a:avLst/>
          </a:prstGeom>
          <a:noFill/>
        </p:spPr>
        <p:txBody>
          <a:bodyPr wrap="square" lIns="0" tIns="0" rIns="0" bIns="0"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6600" b="1" i="0" u="none" strike="noStrike" kern="1200" cap="none" spc="-300" normalizeH="0" baseline="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cs typeface="+mn-cs"/>
              </a:rPr>
              <a:t>卫生习惯问与答</a:t>
            </a:r>
            <a:endParaRPr kumimoji="0" lang="zh-CN" altLang="en-US" sz="6600" b="1" i="0" u="none" strike="noStrike" kern="1200" cap="none" spc="-300" normalizeH="0" baseline="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5000">
        <p15:prstTrans prst="fallOver"/>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581819" y="1010029"/>
            <a:ext cx="4320000" cy="525237"/>
            <a:chOff x="1615685" y="978959"/>
            <a:chExt cx="4320000" cy="525237"/>
          </a:xfrm>
        </p:grpSpPr>
        <p:sp>
          <p:nvSpPr>
            <p:cNvPr id="64" name="矩形: 圆角 63"/>
            <p:cNvSpPr/>
            <p:nvPr/>
          </p:nvSpPr>
          <p:spPr>
            <a:xfrm>
              <a:off x="1955409" y="978959"/>
              <a:ext cx="3600000" cy="52484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spc="-30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sym typeface="+mn-ea"/>
                </a:rPr>
                <a:t>卫生习惯问与答</a:t>
              </a:r>
              <a:endParaRPr kumimoji="0" lang="zh-CN" altLang="en-US" sz="3600" b="1" i="0" u="none" strike="noStrike" kern="1200" cap="none" spc="-300" normalizeH="0" baseline="0" noProof="0">
                <a:ln w="3175">
                  <a:solidFill>
                    <a:srgbClr val="FFFFFF"/>
                  </a:solidFill>
                </a:ln>
                <a:solidFill>
                  <a:srgbClr val="64AF50"/>
                </a:solidFill>
                <a:effectLst>
                  <a:outerShdw dist="37357" dir="2700000" rotWithShape="0">
                    <a:srgbClr val="64AF50">
                      <a:lumMod val="50000"/>
                      <a:alpha val="40000"/>
                    </a:srgbClr>
                  </a:outerShdw>
                </a:effectLst>
                <a:uLnTx/>
                <a:uFillTx/>
                <a:latin typeface="汉仪雅酷黑 85W" panose="020B0904020202020204" pitchFamily="34" charset="-122"/>
                <a:ea typeface="汉仪雅酷黑 85W" panose="020B0904020202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srgbClr val="64AF50"/>
                </a:solidFill>
                <a:effectLst/>
                <a:uLnTx/>
                <a:uFillTx/>
                <a:latin typeface="汉仪雅酷黑 85W" panose="020B0904020202020204" pitchFamily="34" charset="-122"/>
                <a:ea typeface="汉仪雅酷黑 85W" panose="020B0904020202020204" pitchFamily="34" charset="-122"/>
                <a:cs typeface="+mn-cs"/>
              </a:endParaRPr>
            </a:p>
          </p:txBody>
        </p:sp>
        <p:sp>
          <p:nvSpPr>
            <p:cNvPr id="72" name="文本框 71"/>
            <p:cNvSpPr txBox="1"/>
            <p:nvPr/>
          </p:nvSpPr>
          <p:spPr>
            <a:xfrm>
              <a:off x="1615685" y="1134864"/>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rPr>
                <a:t>WORLD HEALTH DAY</a:t>
              </a:r>
              <a:endParaRPr kumimoji="0" lang="en-US" altLang="zh-CN" sz="1800" b="0" i="0" u="none" strike="noStrike" kern="1200" cap="none" spc="0" normalizeH="0" baseline="0" noProof="0">
                <a:ln>
                  <a:noFill/>
                </a:ln>
                <a:solidFill>
                  <a:prstClr val="white">
                    <a:lumMod val="75000"/>
                  </a:prstClr>
                </a:solidFill>
                <a:effectLst/>
                <a:uLnTx/>
                <a:uFillTx/>
                <a:latin typeface="汉仪雅酷黑 85W" panose="020B0904020202020204" pitchFamily="34" charset="-122"/>
                <a:ea typeface="汉仪雅酷黑 85W" panose="020B0904020202020204" pitchFamily="34" charset="-122"/>
                <a:cs typeface="+mn-cs"/>
              </a:endParaRPr>
            </a:p>
          </p:txBody>
        </p:sp>
      </p:grpSp>
      <p:sp>
        <p:nvSpPr>
          <p:cNvPr id="2" name="文本框 1"/>
          <p:cNvSpPr txBox="1"/>
          <p:nvPr/>
        </p:nvSpPr>
        <p:spPr>
          <a:xfrm>
            <a:off x="785495" y="1535430"/>
            <a:ext cx="10554335" cy="3046095"/>
          </a:xfrm>
          <a:prstGeom prst="rect">
            <a:avLst/>
          </a:prstGeom>
          <a:noFill/>
        </p:spPr>
        <p:txBody>
          <a:bodyPr wrap="square" rtlCol="0">
            <a:spAutoFit/>
          </a:bodyPr>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问题1.什么是“健康四大基石”？</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r>
              <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rPr>
              <a:t>答：针对影响现代人健康的不良行为与生活方式，世界卫生组织提出了“健康四大基石”理论，即合理膳食、科学运动、戒烟限酒、心理平衡。</a:t>
            </a:r>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a:p>
            <a:endParaRPr lang="zh-CN" altLang="en-US" sz="3200" noProof="0" dirty="0">
              <a:ln>
                <a:noFill/>
              </a:ln>
              <a:solidFill>
                <a:prstClr val="black">
                  <a:lumMod val="75000"/>
                  <a:lumOff val="25000"/>
                </a:prstClr>
              </a:solidFill>
              <a:effectLst/>
              <a:uLnTx/>
              <a:uFillTx/>
              <a:latin typeface="汉仪中黑 简" panose="00020600040101010101" pitchFamily="18" charset="-122"/>
              <a:ea typeface="汉仪中黑 简" panose="00020600040101010101" pitchFamily="18" charset="-122"/>
              <a:cs typeface="OPPOSans M" panose="00020600040101010101" pitchFamily="18" charset="-122"/>
            </a:endParaRPr>
          </a:p>
        </p:txBody>
      </p:sp>
    </p:spTree>
  </p:cSld>
  <p:clrMapOvr>
    <a:masterClrMapping/>
  </p:clrMapOvr>
  <p:transition spd="slow" advTm="5000">
    <p:push dir="u"/>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BEAUTIFY_FLAG" val="#wm#"/>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1"/>
  <p:tag name="KSO_WM_UNIT_LAYERLEVEL" val="1"/>
  <p:tag name="KSO_WM_TAG_VERSION" val="3.0"/>
  <p:tag name="KSO_WM_BEAUTIFY_FLAG" val="#wm#"/>
  <p:tag name="KSO_WM_UNIT_TYPE" val="i"/>
  <p:tag name="KSO_WM_UNIT_INDEX" val="1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1"/>
  <p:tag name="KSO_WM_UNIT_LAYERLEVEL" val="1"/>
  <p:tag name="KSO_WM_TAG_VERSION" val="3.0"/>
  <p:tag name="KSO_WM_BEAUTIFY_FLAG" val="#wm#"/>
  <p:tag name="KSO_WM_UNIT_TYPE" val="i"/>
  <p:tag name="KSO_WM_UNIT_INDEX" val="1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2"/>
  <p:tag name="KSO_WM_UNIT_LAYERLEVEL" val="1"/>
  <p:tag name="KSO_WM_TAG_VERSION" val="3.0"/>
  <p:tag name="KSO_WM_BEAUTIFY_FLAG" val="#wm#"/>
  <p:tag name="KSO_WM_UNIT_TYPE" val="i"/>
  <p:tag name="KSO_WM_UNIT_INDEX" val="1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3"/>
  <p:tag name="KSO_WM_UNIT_LAYERLEVEL" val="1"/>
  <p:tag name="KSO_WM_TAG_VERSION" val="3.0"/>
  <p:tag name="KSO_WM_BEAUTIFY_FLAG" val="#wm#"/>
  <p:tag name="KSO_WM_UNIT_TYPE" val="i"/>
  <p:tag name="KSO_WM_UNIT_INDEX" val="13"/>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4"/>
  <p:tag name="KSO_WM_UNIT_LAYERLEVEL" val="1"/>
  <p:tag name="KSO_WM_TAG_VERSION" val="3.0"/>
  <p:tag name="KSO_WM_BEAUTIFY_FLAG" val="#wm#"/>
  <p:tag name="KSO_WM_UNIT_TYPE" val="i"/>
  <p:tag name="KSO_WM_UNIT_INDEX" val="14"/>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5"/>
  <p:tag name="KSO_WM_UNIT_LAYERLEVEL" val="1"/>
  <p:tag name="KSO_WM_TAG_VERSION" val="3.0"/>
  <p:tag name="KSO_WM_BEAUTIFY_FLAG" val="#wm#"/>
  <p:tag name="KSO_WM_UNIT_TYPE" val="i"/>
  <p:tag name="KSO_WM_UNIT_INDEX" val="15"/>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6"/>
  <p:tag name="KSO_WM_UNIT_LAYERLEVEL" val="1"/>
  <p:tag name="KSO_WM_TAG_VERSION" val="3.0"/>
  <p:tag name="KSO_WM_BEAUTIFY_FLAG" val="#wm#"/>
  <p:tag name="KSO_WM_UNIT_TYPE" val="i"/>
  <p:tag name="KSO_WM_UNIT_INDEX" val="16"/>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7"/>
  <p:tag name="KSO_WM_UNIT_LAYERLEVEL" val="1"/>
  <p:tag name="KSO_WM_TAG_VERSION" val="3.0"/>
  <p:tag name="KSO_WM_BEAUTIFY_FLAG" val="#wm#"/>
  <p:tag name="KSO_WM_UNIT_TYPE" val="i"/>
  <p:tag name="KSO_WM_UNIT_INDEX" val="17"/>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8"/>
  <p:tag name="KSO_WM_UNIT_LAYERLEVEL" val="1"/>
  <p:tag name="KSO_WM_TAG_VERSION" val="3.0"/>
  <p:tag name="KSO_WM_BEAUTIFY_FLAG" val="#wm#"/>
  <p:tag name="KSO_WM_UNIT_TYPE" val="i"/>
  <p:tag name="KSO_WM_UNIT_INDEX" val="18"/>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9"/>
  <p:tag name="KSO_WM_UNIT_LAYERLEVEL" val="1"/>
  <p:tag name="KSO_WM_TAG_VERSION" val="3.0"/>
  <p:tag name="KSO_WM_BEAUTIFY_FLAG" val="#wm#"/>
  <p:tag name="KSO_WM_UNIT_TYPE" val="i"/>
  <p:tag name="KSO_WM_UNIT_INDEX" val="19"/>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0"/>
  <p:tag name="KSO_WM_UNIT_LAYERLEVEL" val="1"/>
  <p:tag name="KSO_WM_TAG_VERSION" val="3.0"/>
  <p:tag name="KSO_WM_BEAUTIFY_FLAG" val="#wm#"/>
  <p:tag name="KSO_WM_UNIT_TYPE" val="i"/>
  <p:tag name="KSO_WM_UNIT_INDEX" val="20"/>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2"/>
  <p:tag name="KSO_WM_UNIT_LAYERLEVEL" val="1"/>
  <p:tag name="KSO_WM_TAG_VERSION" val="3.0"/>
  <p:tag name="KSO_WM_BEAUTIFY_FLAG" val="#wm#"/>
  <p:tag name="KSO_WM_UNIT_TYPE" val="i"/>
  <p:tag name="KSO_WM_UNIT_INDEX" val="12"/>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1"/>
  <p:tag name="KSO_WM_UNIT_LAYERLEVEL" val="1"/>
  <p:tag name="KSO_WM_TAG_VERSION" val="3.0"/>
  <p:tag name="KSO_WM_BEAUTIFY_FLAG" val="#wm#"/>
  <p:tag name="KSO_WM_UNIT_TYPE" val="i"/>
  <p:tag name="KSO_WM_UNIT_INDEX" val="2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2"/>
  <p:tag name="KSO_WM_UNIT_LAYERLEVEL" val="1"/>
  <p:tag name="KSO_WM_TAG_VERSION" val="3.0"/>
  <p:tag name="KSO_WM_BEAUTIFY_FLAG" val="#wm#"/>
  <p:tag name="KSO_WM_UNIT_TYPE" val="i"/>
  <p:tag name="KSO_WM_UNIT_INDEX" val="2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3"/>
  <p:tag name="KSO_WM_UNIT_LAYERLEVEL" val="1"/>
  <p:tag name="KSO_WM_TAG_VERSION" val="3.0"/>
  <p:tag name="KSO_WM_BEAUTIFY_FLAG" val="#wm#"/>
  <p:tag name="KSO_WM_UNIT_TYPE" val="i"/>
  <p:tag name="KSO_WM_UNIT_INDEX" val="23"/>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4"/>
  <p:tag name="KSO_WM_UNIT_LAYERLEVEL" val="1"/>
  <p:tag name="KSO_WM_TAG_VERSION" val="3.0"/>
  <p:tag name="KSO_WM_BEAUTIFY_FLAG" val="#wm#"/>
  <p:tag name="KSO_WM_UNIT_TYPE" val="i"/>
  <p:tag name="KSO_WM_UNIT_INDEX" val="24"/>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5"/>
  <p:tag name="KSO_WM_UNIT_LAYERLEVEL" val="1"/>
  <p:tag name="KSO_WM_TAG_VERSION" val="3.0"/>
  <p:tag name="KSO_WM_BEAUTIFY_FLAG" val="#wm#"/>
  <p:tag name="KSO_WM_UNIT_TYPE" val="i"/>
  <p:tag name="KSO_WM_UNIT_INDEX" val="25"/>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6"/>
  <p:tag name="KSO_WM_UNIT_LAYERLEVEL" val="1"/>
  <p:tag name="KSO_WM_TAG_VERSION" val="3.0"/>
  <p:tag name="KSO_WM_BEAUTIFY_FLAG" val="#wm#"/>
  <p:tag name="KSO_WM_UNIT_TYPE" val="i"/>
  <p:tag name="KSO_WM_UNIT_INDEX" val="26"/>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7"/>
  <p:tag name="KSO_WM_UNIT_LAYERLEVEL" val="1"/>
  <p:tag name="KSO_WM_TAG_VERSION" val="3.0"/>
  <p:tag name="KSO_WM_BEAUTIFY_FLAG" val="#wm#"/>
  <p:tag name="KSO_WM_UNIT_TYPE" val="i"/>
  <p:tag name="KSO_WM_UNIT_INDEX" val="27"/>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8"/>
  <p:tag name="KSO_WM_UNIT_LAYERLEVEL" val="1"/>
  <p:tag name="KSO_WM_TAG_VERSION" val="3.0"/>
  <p:tag name="KSO_WM_BEAUTIFY_FLAG" val="#wm#"/>
  <p:tag name="KSO_WM_UNIT_TYPE" val="i"/>
  <p:tag name="KSO_WM_UNIT_INDEX" val="28"/>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9"/>
  <p:tag name="KSO_WM_UNIT_LAYERLEVEL" val="1"/>
  <p:tag name="KSO_WM_TAG_VERSION" val="3.0"/>
  <p:tag name="KSO_WM_BEAUTIFY_FLAG" val="#wm#"/>
  <p:tag name="KSO_WM_UNIT_TYPE" val="i"/>
  <p:tag name="KSO_WM_UNIT_INDEX" val="29"/>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0"/>
  <p:tag name="KSO_WM_UNIT_LAYERLEVEL" val="1"/>
  <p:tag name="KSO_WM_TAG_VERSION" val="3.0"/>
  <p:tag name="KSO_WM_BEAUTIFY_FLAG" val="#wm#"/>
  <p:tag name="KSO_WM_UNIT_TYPE" val="i"/>
  <p:tag name="KSO_WM_UNIT_INDEX" val="3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3"/>
  <p:tag name="KSO_WM_UNIT_LAYERLEVEL" val="1"/>
  <p:tag name="KSO_WM_TAG_VERSION" val="3.0"/>
  <p:tag name="KSO_WM_BEAUTIFY_FLAG" val="#wm#"/>
  <p:tag name="KSO_WM_UNIT_TYPE" val="i"/>
  <p:tag name="KSO_WM_UNIT_INDEX" val="13"/>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1"/>
  <p:tag name="KSO_WM_UNIT_LAYERLEVEL" val="1"/>
  <p:tag name="KSO_WM_TAG_VERSION" val="3.0"/>
  <p:tag name="KSO_WM_BEAUTIFY_FLAG" val="#wm#"/>
  <p:tag name="KSO_WM_UNIT_TYPE" val="i"/>
  <p:tag name="KSO_WM_UNIT_INDEX" val="3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2"/>
  <p:tag name="KSO_WM_UNIT_LAYERLEVEL" val="1"/>
  <p:tag name="KSO_WM_TAG_VERSION" val="3.0"/>
  <p:tag name="KSO_WM_BEAUTIFY_FLAG" val="#wm#"/>
  <p:tag name="KSO_WM_UNIT_TYPE" val="i"/>
  <p:tag name="KSO_WM_UNIT_INDEX" val="3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3"/>
  <p:tag name="KSO_WM_UNIT_LAYERLEVEL" val="1"/>
  <p:tag name="KSO_WM_TAG_VERSION" val="3.0"/>
  <p:tag name="KSO_WM_BEAUTIFY_FLAG" val="#wm#"/>
  <p:tag name="KSO_WM_UNIT_TYPE" val="i"/>
  <p:tag name="KSO_WM_UNIT_INDEX" val="33"/>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4"/>
  <p:tag name="KSO_WM_UNIT_LAYERLEVEL" val="1"/>
  <p:tag name="KSO_WM_TAG_VERSION" val="3.0"/>
  <p:tag name="KSO_WM_BEAUTIFY_FLAG" val="#wm#"/>
  <p:tag name="KSO_WM_UNIT_TYPE" val="i"/>
  <p:tag name="KSO_WM_UNIT_INDEX" val="34"/>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5"/>
  <p:tag name="KSO_WM_UNIT_LAYERLEVEL" val="1"/>
  <p:tag name="KSO_WM_TAG_VERSION" val="3.0"/>
  <p:tag name="KSO_WM_BEAUTIFY_FLAG" val="#wm#"/>
  <p:tag name="KSO_WM_UNIT_TYPE" val="i"/>
  <p:tag name="KSO_WM_UNIT_INDEX" val="35"/>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6"/>
  <p:tag name="KSO_WM_UNIT_LAYERLEVEL" val="1"/>
  <p:tag name="KSO_WM_TAG_VERSION" val="3.0"/>
  <p:tag name="KSO_WM_BEAUTIFY_FLAG" val="#wm#"/>
  <p:tag name="KSO_WM_UNIT_TYPE" val="i"/>
  <p:tag name="KSO_WM_UNIT_INDEX" val="36"/>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7"/>
  <p:tag name="KSO_WM_UNIT_LAYERLEVEL" val="1"/>
  <p:tag name="KSO_WM_TAG_VERSION" val="3.0"/>
  <p:tag name="KSO_WM_BEAUTIFY_FLAG" val="#wm#"/>
  <p:tag name="KSO_WM_UNIT_TYPE" val="i"/>
  <p:tag name="KSO_WM_UNIT_INDEX" val="37"/>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8"/>
  <p:tag name="KSO_WM_UNIT_LAYERLEVEL" val="1"/>
  <p:tag name="KSO_WM_TAG_VERSION" val="3.0"/>
  <p:tag name="KSO_WM_BEAUTIFY_FLAG" val="#wm#"/>
  <p:tag name="KSO_WM_UNIT_TYPE" val="i"/>
  <p:tag name="KSO_WM_UNIT_INDEX" val="38"/>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9"/>
  <p:tag name="KSO_WM_UNIT_LAYERLEVEL" val="1"/>
  <p:tag name="KSO_WM_TAG_VERSION" val="3.0"/>
  <p:tag name="KSO_WM_BEAUTIFY_FLAG" val="#wm#"/>
  <p:tag name="KSO_WM_UNIT_TYPE" val="i"/>
  <p:tag name="KSO_WM_UNIT_INDEX" val="39"/>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40"/>
  <p:tag name="KSO_WM_UNIT_LAYERLEVEL" val="1"/>
  <p:tag name="KSO_WM_TAG_VERSION" val="3.0"/>
  <p:tag name="KSO_WM_BEAUTIFY_FLAG" val="#wm#"/>
  <p:tag name="KSO_WM_UNIT_TYPE" val="i"/>
  <p:tag name="KSO_WM_UNIT_INDEX" val="4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4"/>
  <p:tag name="KSO_WM_UNIT_LAYERLEVEL" val="1"/>
  <p:tag name="KSO_WM_TAG_VERSION" val="3.0"/>
  <p:tag name="KSO_WM_BEAUTIFY_FLAG" val="#wm#"/>
  <p:tag name="KSO_WM_UNIT_TYPE" val="i"/>
  <p:tag name="KSO_WM_UNIT_INDEX" val="14"/>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41"/>
  <p:tag name="KSO_WM_UNIT_LAYERLEVEL" val="1"/>
  <p:tag name="KSO_WM_TAG_VERSION" val="3.0"/>
  <p:tag name="KSO_WM_BEAUTIFY_FLAG" val="#wm#"/>
  <p:tag name="KSO_WM_UNIT_TYPE" val="i"/>
  <p:tag name="KSO_WM_UNIT_INDEX" val="4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42"/>
  <p:tag name="KSO_WM_UNIT_LAYERLEVEL" val="1"/>
  <p:tag name="KSO_WM_TAG_VERSION" val="3.0"/>
  <p:tag name="KSO_WM_BEAUTIFY_FLAG" val="#wm#"/>
  <p:tag name="KSO_WM_UNIT_TYPE" val="i"/>
  <p:tag name="KSO_WM_UNIT_INDEX" val="4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BEAUTIFY_FLAG" val="#wm#"/>
  <p:tag name="KSO_WM_UNIT_TYPE" val="i"/>
  <p:tag name="KSO_WM_UNIT_INDEX"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7"/>
  <p:tag name="KSO_WM_UNIT_LAYERLEVEL" val="1"/>
  <p:tag name="KSO_WM_TAG_VERSION" val="3.0"/>
  <p:tag name="KSO_WM_BEAUTIFY_FLAG" val="#wm#"/>
  <p:tag name="KSO_WM_UNIT_TYPE" val="i"/>
  <p:tag name="KSO_WM_UNIT_INDEX" val="27"/>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8"/>
  <p:tag name="KSO_WM_UNIT_LAYERLEVEL" val="1"/>
  <p:tag name="KSO_WM_TAG_VERSION" val="3.0"/>
  <p:tag name="KSO_WM_BEAUTIFY_FLAG" val="#wm#"/>
  <p:tag name="KSO_WM_UNIT_TYPE" val="i"/>
  <p:tag name="KSO_WM_UNIT_INDEX" val="28"/>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BEAUTIFY_FLAG" val="#wm#"/>
  <p:tag name="KSO_WM_UNIT_TYPE" val="i"/>
  <p:tag name="KSO_WM_UNIT_INDEX" val="3"/>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5"/>
  <p:tag name="KSO_WM_UNIT_LAYERLEVEL" val="1"/>
  <p:tag name="KSO_WM_TAG_VERSION" val="3.0"/>
  <p:tag name="KSO_WM_BEAUTIFY_FLAG" val="#wm#"/>
  <p:tag name="KSO_WM_UNIT_TYPE" val="i"/>
  <p:tag name="KSO_WM_UNIT_INDEX" val="15"/>
</p:tagLst>
</file>

<file path=ppt/tags/tag140.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 name="KSO_WM_UNIT_VALUE" val="160"/>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6"/>
  <p:tag name="KSO_WM_UNIT_LAYERLEVEL" val="1"/>
  <p:tag name="KSO_WM_TAG_VERSION" val="3.0"/>
  <p:tag name="KSO_WM_BEAUTIFY_FLAG" val="#wm#"/>
  <p:tag name="KSO_WM_UNIT_TYPE" val="i"/>
  <p:tag name="KSO_WM_UNIT_INDEX" val="16"/>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7"/>
  <p:tag name="KSO_WM_UNIT_LAYERLEVEL" val="1"/>
  <p:tag name="KSO_WM_TAG_VERSION" val="3.0"/>
  <p:tag name="KSO_WM_BEAUTIFY_FLAG" val="#wm#"/>
  <p:tag name="KSO_WM_UNIT_TYPE" val="i"/>
  <p:tag name="KSO_WM_UNIT_INDEX" val="17"/>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1"/>
  <p:tag name="KSO_WM_UNIT_LAYERLEVEL" val="1"/>
  <p:tag name="KSO_WM_TAG_VERSION" val="3.0"/>
  <p:tag name="KSO_WM_BEAUTIFY_FLAG" val="#wm#"/>
  <p:tag name="KSO_WM_UNIT_TYPE" val="i"/>
  <p:tag name="KSO_WM_UNIT_INDEX"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2"/>
  <p:tag name="KSO_WM_UNIT_LAYERLEVEL" val="1"/>
  <p:tag name="KSO_WM_TAG_VERSION" val="3.0"/>
  <p:tag name="KSO_WM_BEAUTIFY_FLAG" val="#wm#"/>
  <p:tag name="KSO_WM_UNIT_TYPE" val="i"/>
  <p:tag name="KSO_WM_UNIT_INDEX" val="2"/>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3"/>
  <p:tag name="KSO_WM_UNIT_LAYERLEVEL" val="1"/>
  <p:tag name="KSO_WM_TAG_VERSION" val="3.0"/>
  <p:tag name="KSO_WM_BEAUTIFY_FLAG" val="#wm#"/>
  <p:tag name="KSO_WM_UNIT_TYPE" val="i"/>
  <p:tag name="KSO_WM_UNIT_INDEX" val="3"/>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4"/>
  <p:tag name="KSO_WM_UNIT_LAYERLEVEL" val="1"/>
  <p:tag name="KSO_WM_TAG_VERSION" val="3.0"/>
  <p:tag name="KSO_WM_BEAUTIFY_FLAG" val="#wm#"/>
  <p:tag name="KSO_WM_UNIT_TYPE" val="i"/>
  <p:tag name="KSO_WM_UNIT_INDEX" val="4"/>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8"/>
  <p:tag name="KSO_WM_UNIT_LAYERLEVEL" val="1"/>
  <p:tag name="KSO_WM_TAG_VERSION" val="3.0"/>
  <p:tag name="KSO_WM_BEAUTIFY_FLAG" val="#wm#"/>
  <p:tag name="KSO_WM_UNIT_TYPE" val="i"/>
  <p:tag name="KSO_WM_UNIT_INDEX" val="18"/>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5"/>
  <p:tag name="KSO_WM_UNIT_LAYERLEVEL" val="1"/>
  <p:tag name="KSO_WM_TAG_VERSION" val="3.0"/>
  <p:tag name="KSO_WM_BEAUTIFY_FLAG" val="#wm#"/>
  <p:tag name="KSO_WM_UNIT_TYPE" val="i"/>
  <p:tag name="KSO_WM_UNIT_INDEX" val="5"/>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6"/>
  <p:tag name="KSO_WM_UNIT_LAYERLEVEL" val="1"/>
  <p:tag name="KSO_WM_TAG_VERSION" val="3.0"/>
  <p:tag name="KSO_WM_BEAUTIFY_FLAG" val="#wm#"/>
  <p:tag name="KSO_WM_UNIT_TYPE" val="i"/>
  <p:tag name="KSO_WM_UNIT_INDEX" val="6"/>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7"/>
  <p:tag name="KSO_WM_UNIT_LAYERLEVEL" val="1"/>
  <p:tag name="KSO_WM_TAG_VERSION" val="3.0"/>
  <p:tag name="KSO_WM_BEAUTIFY_FLAG" val="#wm#"/>
  <p:tag name="KSO_WM_UNIT_TYPE" val="i"/>
  <p:tag name="KSO_WM_UNIT_INDEX" val="7"/>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8"/>
  <p:tag name="KSO_WM_UNIT_LAYERLEVEL" val="1"/>
  <p:tag name="KSO_WM_TAG_VERSION" val="3.0"/>
  <p:tag name="KSO_WM_BEAUTIFY_FLAG" val="#wm#"/>
  <p:tag name="KSO_WM_UNIT_TYPE" val="i"/>
  <p:tag name="KSO_WM_UNIT_INDEX" val="8"/>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9"/>
  <p:tag name="KSO_WM_UNIT_LAYERLEVEL" val="1"/>
  <p:tag name="KSO_WM_TAG_VERSION" val="3.0"/>
  <p:tag name="KSO_WM_BEAUTIFY_FLAG" val="#wm#"/>
  <p:tag name="KSO_WM_UNIT_TYPE" val="i"/>
  <p:tag name="KSO_WM_UNIT_INDEX" val="9"/>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10"/>
  <p:tag name="KSO_WM_UNIT_LAYERLEVEL" val="1"/>
  <p:tag name="KSO_WM_TAG_VERSION" val="3.0"/>
  <p:tag name="KSO_WM_BEAUTIFY_FLAG" val="#wm#"/>
  <p:tag name="KSO_WM_UNIT_TYPE" val="i"/>
  <p:tag name="KSO_WM_UNIT_INDEX" val="10"/>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9"/>
  <p:tag name="KSO_WM_UNIT_LAYERLEVEL" val="1"/>
  <p:tag name="KSO_WM_TAG_VERSION" val="3.0"/>
  <p:tag name="KSO_WM_BEAUTIFY_FLAG" val="#wm#"/>
  <p:tag name="KSO_WM_UNIT_TYPE" val="i"/>
  <p:tag name="KSO_WM_UNIT_INDEX" val="19"/>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5"/>
  <p:tag name="KSO_WM_UNIT_LAYERLEVEL" val="1"/>
  <p:tag name="KSO_WM_TAG_VERSION" val="3.0"/>
  <p:tag name="KSO_WM_BEAUTIFY_FLAG" val="#wm#"/>
  <p:tag name="KSO_WM_UNIT_TYPE" val="i"/>
  <p:tag name="KSO_WM_UNIT_INDEX" val="5"/>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6"/>
  <p:tag name="KSO_WM_UNIT_LAYERLEVEL" val="1"/>
  <p:tag name="KSO_WM_TAG_VERSION" val="3.0"/>
  <p:tag name="KSO_WM_BEAUTIFY_FLAG" val="#wm#"/>
  <p:tag name="KSO_WM_UNIT_TYPE" val="i"/>
  <p:tag name="KSO_WM_UNIT_INDEX" val="6"/>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7"/>
  <p:tag name="KSO_WM_UNIT_LAYERLEVEL" val="1"/>
  <p:tag name="KSO_WM_TAG_VERSION" val="3.0"/>
  <p:tag name="KSO_WM_BEAUTIFY_FLAG" val="#wm#"/>
  <p:tag name="KSO_WM_UNIT_TYPE" val="i"/>
  <p:tag name="KSO_WM_UNIT_INDEX" val="7"/>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8"/>
  <p:tag name="KSO_WM_UNIT_LAYERLEVEL" val="1"/>
  <p:tag name="KSO_WM_TAG_VERSION" val="3.0"/>
  <p:tag name="KSO_WM_BEAUTIFY_FLAG" val="#wm#"/>
  <p:tag name="KSO_WM_UNIT_TYPE" val="i"/>
  <p:tag name="KSO_WM_UNIT_INDEX" val="8"/>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9"/>
  <p:tag name="KSO_WM_UNIT_LAYERLEVEL" val="1"/>
  <p:tag name="KSO_WM_TAG_VERSION" val="3.0"/>
  <p:tag name="KSO_WM_BEAUTIFY_FLAG" val="#wm#"/>
  <p:tag name="KSO_WM_UNIT_TYPE" val="i"/>
  <p:tag name="KSO_WM_UNIT_INDEX" val="9"/>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0"/>
  <p:tag name="KSO_WM_UNIT_LAYERLEVEL" val="1"/>
  <p:tag name="KSO_WM_TAG_VERSION" val="3.0"/>
  <p:tag name="KSO_WM_BEAUTIFY_FLAG" val="#wm#"/>
  <p:tag name="KSO_WM_UNIT_TYPE" val="i"/>
  <p:tag name="KSO_WM_UNIT_INDEX" val="10"/>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0"/>
  <p:tag name="KSO_WM_UNIT_LAYERLEVEL" val="1"/>
  <p:tag name="KSO_WM_TAG_VERSION" val="3.0"/>
  <p:tag name="KSO_WM_BEAUTIFY_FLAG" val="#wm#"/>
  <p:tag name="KSO_WM_UNIT_TYPE" val="i"/>
  <p:tag name="KSO_WM_UNIT_INDEX" val="20"/>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1"/>
  <p:tag name="KSO_WM_UNIT_LAYERLEVEL" val="1"/>
  <p:tag name="KSO_WM_TAG_VERSION" val="3.0"/>
  <p:tag name="KSO_WM_BEAUTIFY_FLAG" val="#wm#"/>
  <p:tag name="KSO_WM_UNIT_TYPE" val="i"/>
  <p:tag name="KSO_WM_UNIT_INDEX" val="11"/>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2"/>
  <p:tag name="KSO_WM_UNIT_LAYERLEVEL" val="1"/>
  <p:tag name="KSO_WM_TAG_VERSION" val="3.0"/>
  <p:tag name="KSO_WM_BEAUTIFY_FLAG" val="#wm#"/>
  <p:tag name="KSO_WM_UNIT_TYPE" val="i"/>
  <p:tag name="KSO_WM_UNIT_INDEX" val="12"/>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3"/>
  <p:tag name="KSO_WM_UNIT_LAYERLEVEL" val="1"/>
  <p:tag name="KSO_WM_TAG_VERSION" val="3.0"/>
  <p:tag name="KSO_WM_BEAUTIFY_FLAG" val="#wm#"/>
  <p:tag name="KSO_WM_UNIT_TYPE" val="i"/>
  <p:tag name="KSO_WM_UNIT_INDEX" val="13"/>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4"/>
  <p:tag name="KSO_WM_UNIT_LAYERLEVEL" val="1"/>
  <p:tag name="KSO_WM_TAG_VERSION" val="3.0"/>
  <p:tag name="KSO_WM_BEAUTIFY_FLAG" val="#wm#"/>
  <p:tag name="KSO_WM_UNIT_TYPE" val="i"/>
  <p:tag name="KSO_WM_UNIT_INDEX" val="14"/>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5"/>
  <p:tag name="KSO_WM_UNIT_LAYERLEVEL" val="1"/>
  <p:tag name="KSO_WM_TAG_VERSION" val="3.0"/>
  <p:tag name="KSO_WM_BEAUTIFY_FLAG" val="#wm#"/>
  <p:tag name="KSO_WM_UNIT_TYPE" val="i"/>
  <p:tag name="KSO_WM_UNIT_INDEX" val="15"/>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6"/>
  <p:tag name="KSO_WM_UNIT_LAYERLEVEL" val="1"/>
  <p:tag name="KSO_WM_TAG_VERSION" val="3.0"/>
  <p:tag name="KSO_WM_BEAUTIFY_FLAG" val="#wm#"/>
  <p:tag name="KSO_WM_UNIT_TYPE" val="i"/>
  <p:tag name="KSO_WM_UNIT_INDEX" val="16"/>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7"/>
  <p:tag name="KSO_WM_UNIT_LAYERLEVEL" val="1"/>
  <p:tag name="KSO_WM_TAG_VERSION" val="3.0"/>
  <p:tag name="KSO_WM_BEAUTIFY_FLAG" val="#wm#"/>
  <p:tag name="KSO_WM_UNIT_TYPE" val="i"/>
  <p:tag name="KSO_WM_UNIT_INDEX" val="17"/>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8"/>
  <p:tag name="KSO_WM_UNIT_LAYERLEVEL" val="1"/>
  <p:tag name="KSO_WM_TAG_VERSION" val="3.0"/>
  <p:tag name="KSO_WM_BEAUTIFY_FLAG" val="#wm#"/>
  <p:tag name="KSO_WM_UNIT_TYPE" val="i"/>
  <p:tag name="KSO_WM_UNIT_INDEX" val="18"/>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9"/>
  <p:tag name="KSO_WM_UNIT_LAYERLEVEL" val="1"/>
  <p:tag name="KSO_WM_TAG_VERSION" val="3.0"/>
  <p:tag name="KSO_WM_BEAUTIFY_FLAG" val="#wm#"/>
  <p:tag name="KSO_WM_UNIT_TYPE" val="i"/>
  <p:tag name="KSO_WM_UNIT_INDEX" val="19"/>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0"/>
  <p:tag name="KSO_WM_UNIT_LAYERLEVEL" val="1"/>
  <p:tag name="KSO_WM_TAG_VERSION" val="3.0"/>
  <p:tag name="KSO_WM_BEAUTIFY_FLAG" val="#wm#"/>
  <p:tag name="KSO_WM_UNIT_TYPE" val="i"/>
  <p:tag name="KSO_WM_UNIT_INDEX" val="20"/>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
  <p:tag name="KSO_WM_UNIT_LAYERLEVEL" val="1"/>
  <p:tag name="KSO_WM_TAG_VERSION" val="3.0"/>
  <p:tag name="KSO_WM_BEAUTIFY_FLAG" val="#wm#"/>
  <p:tag name="KSO_WM_UNIT_TYPE" val="i"/>
  <p:tag name="KSO_WM_UNIT_INDEX" val="3"/>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1"/>
  <p:tag name="KSO_WM_UNIT_LAYERLEVEL" val="1"/>
  <p:tag name="KSO_WM_TAG_VERSION" val="3.0"/>
  <p:tag name="KSO_WM_BEAUTIFY_FLAG" val="#wm#"/>
  <p:tag name="KSO_WM_UNIT_TYPE" val="i"/>
  <p:tag name="KSO_WM_UNIT_INDEX" val="21"/>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1"/>
  <p:tag name="KSO_WM_UNIT_LAYERLEVEL" val="1"/>
  <p:tag name="KSO_WM_TAG_VERSION" val="3.0"/>
  <p:tag name="KSO_WM_BEAUTIFY_FLAG" val="#wm#"/>
  <p:tag name="KSO_WM_UNIT_TYPE" val="i"/>
  <p:tag name="KSO_WM_UNIT_INDEX" val="21"/>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2"/>
  <p:tag name="KSO_WM_UNIT_LAYERLEVEL" val="1"/>
  <p:tag name="KSO_WM_TAG_VERSION" val="3.0"/>
  <p:tag name="KSO_WM_BEAUTIFY_FLAG" val="#wm#"/>
  <p:tag name="KSO_WM_UNIT_TYPE" val="i"/>
  <p:tag name="KSO_WM_UNIT_INDEX" val="22"/>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3"/>
  <p:tag name="KSO_WM_UNIT_LAYERLEVEL" val="1"/>
  <p:tag name="KSO_WM_TAG_VERSION" val="3.0"/>
  <p:tag name="KSO_WM_BEAUTIFY_FLAG" val="#wm#"/>
  <p:tag name="KSO_WM_UNIT_TYPE" val="i"/>
  <p:tag name="KSO_WM_UNIT_INDEX" val="23"/>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4"/>
  <p:tag name="KSO_WM_UNIT_LAYERLEVEL" val="1"/>
  <p:tag name="KSO_WM_TAG_VERSION" val="3.0"/>
  <p:tag name="KSO_WM_BEAUTIFY_FLAG" val="#wm#"/>
  <p:tag name="KSO_WM_UNIT_TYPE" val="i"/>
  <p:tag name="KSO_WM_UNIT_INDEX" val="24"/>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5"/>
  <p:tag name="KSO_WM_UNIT_LAYERLEVEL" val="1"/>
  <p:tag name="KSO_WM_TAG_VERSION" val="3.0"/>
  <p:tag name="KSO_WM_BEAUTIFY_FLAG" val="#wm#"/>
  <p:tag name="KSO_WM_UNIT_TYPE" val="i"/>
  <p:tag name="KSO_WM_UNIT_INDEX" val="25"/>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6"/>
  <p:tag name="KSO_WM_UNIT_LAYERLEVEL" val="1"/>
  <p:tag name="KSO_WM_TAG_VERSION" val="3.0"/>
  <p:tag name="KSO_WM_BEAUTIFY_FLAG" val="#wm#"/>
  <p:tag name="KSO_WM_UNIT_TYPE" val="i"/>
  <p:tag name="KSO_WM_UNIT_INDEX" val="26"/>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7"/>
  <p:tag name="KSO_WM_UNIT_LAYERLEVEL" val="1"/>
  <p:tag name="KSO_WM_TAG_VERSION" val="3.0"/>
  <p:tag name="KSO_WM_BEAUTIFY_FLAG" val="#wm#"/>
  <p:tag name="KSO_WM_UNIT_TYPE" val="i"/>
  <p:tag name="KSO_WM_UNIT_INDEX" val="27"/>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8"/>
  <p:tag name="KSO_WM_UNIT_LAYERLEVEL" val="1"/>
  <p:tag name="KSO_WM_TAG_VERSION" val="3.0"/>
  <p:tag name="KSO_WM_BEAUTIFY_FLAG" val="#wm#"/>
  <p:tag name="KSO_WM_UNIT_TYPE" val="i"/>
  <p:tag name="KSO_WM_UNIT_INDEX" val="28"/>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9"/>
  <p:tag name="KSO_WM_UNIT_LAYERLEVEL" val="1"/>
  <p:tag name="KSO_WM_TAG_VERSION" val="3.0"/>
  <p:tag name="KSO_WM_BEAUTIFY_FLAG" val="#wm#"/>
  <p:tag name="KSO_WM_UNIT_TYPE" val="i"/>
  <p:tag name="KSO_WM_UNIT_INDEX" val="29"/>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0"/>
  <p:tag name="KSO_WM_UNIT_LAYERLEVEL" val="1"/>
  <p:tag name="KSO_WM_TAG_VERSION" val="3.0"/>
  <p:tag name="KSO_WM_BEAUTIFY_FLAG" val="#wm#"/>
  <p:tag name="KSO_WM_UNIT_TYPE" val="i"/>
  <p:tag name="KSO_WM_UNIT_INDEX" val="30"/>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2"/>
  <p:tag name="KSO_WM_UNIT_LAYERLEVEL" val="1"/>
  <p:tag name="KSO_WM_TAG_VERSION" val="3.0"/>
  <p:tag name="KSO_WM_BEAUTIFY_FLAG" val="#wm#"/>
  <p:tag name="KSO_WM_UNIT_TYPE" val="i"/>
  <p:tag name="KSO_WM_UNIT_INDEX" val="22"/>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1"/>
  <p:tag name="KSO_WM_UNIT_LAYERLEVEL" val="1"/>
  <p:tag name="KSO_WM_TAG_VERSION" val="3.0"/>
  <p:tag name="KSO_WM_BEAUTIFY_FLAG" val="#wm#"/>
  <p:tag name="KSO_WM_UNIT_TYPE" val="i"/>
  <p:tag name="KSO_WM_UNIT_INDEX" val="31"/>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2"/>
  <p:tag name="KSO_WM_UNIT_LAYERLEVEL" val="1"/>
  <p:tag name="KSO_WM_TAG_VERSION" val="3.0"/>
  <p:tag name="KSO_WM_BEAUTIFY_FLAG" val="#wm#"/>
  <p:tag name="KSO_WM_UNIT_TYPE" val="i"/>
  <p:tag name="KSO_WM_UNIT_INDEX" val="32"/>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3"/>
  <p:tag name="KSO_WM_UNIT_LAYERLEVEL" val="1"/>
  <p:tag name="KSO_WM_TAG_VERSION" val="3.0"/>
  <p:tag name="KSO_WM_BEAUTIFY_FLAG" val="#wm#"/>
  <p:tag name="KSO_WM_UNIT_TYPE" val="i"/>
  <p:tag name="KSO_WM_UNIT_INDEX" val="33"/>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4"/>
  <p:tag name="KSO_WM_UNIT_LAYERLEVEL" val="1"/>
  <p:tag name="KSO_WM_TAG_VERSION" val="3.0"/>
  <p:tag name="KSO_WM_BEAUTIFY_FLAG" val="#wm#"/>
  <p:tag name="KSO_WM_UNIT_TYPE" val="i"/>
  <p:tag name="KSO_WM_UNIT_INDEX" val="34"/>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5"/>
  <p:tag name="KSO_WM_UNIT_LAYERLEVEL" val="1"/>
  <p:tag name="KSO_WM_TAG_VERSION" val="3.0"/>
  <p:tag name="KSO_WM_BEAUTIFY_FLAG" val="#wm#"/>
  <p:tag name="KSO_WM_UNIT_TYPE" val="i"/>
  <p:tag name="KSO_WM_UNIT_INDEX" val="35"/>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6"/>
  <p:tag name="KSO_WM_UNIT_LAYERLEVEL" val="1"/>
  <p:tag name="KSO_WM_TAG_VERSION" val="3.0"/>
  <p:tag name="KSO_WM_BEAUTIFY_FLAG" val="#wm#"/>
  <p:tag name="KSO_WM_UNIT_TYPE" val="i"/>
  <p:tag name="KSO_WM_UNIT_INDEX" val="36"/>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7"/>
  <p:tag name="KSO_WM_UNIT_LAYERLEVEL" val="1"/>
  <p:tag name="KSO_WM_TAG_VERSION" val="3.0"/>
  <p:tag name="KSO_WM_BEAUTIFY_FLAG" val="#wm#"/>
  <p:tag name="KSO_WM_UNIT_TYPE" val="i"/>
  <p:tag name="KSO_WM_UNIT_INDEX" val="37"/>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8"/>
  <p:tag name="KSO_WM_UNIT_LAYERLEVEL" val="1"/>
  <p:tag name="KSO_WM_TAG_VERSION" val="3.0"/>
  <p:tag name="KSO_WM_BEAUTIFY_FLAG" val="#wm#"/>
  <p:tag name="KSO_WM_UNIT_TYPE" val="i"/>
  <p:tag name="KSO_WM_UNIT_INDEX" val="38"/>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9"/>
  <p:tag name="KSO_WM_UNIT_LAYERLEVEL" val="1"/>
  <p:tag name="KSO_WM_TAG_VERSION" val="3.0"/>
  <p:tag name="KSO_WM_BEAUTIFY_FLAG" val="#wm#"/>
  <p:tag name="KSO_WM_UNIT_TYPE" val="i"/>
  <p:tag name="KSO_WM_UNIT_INDEX" val="39"/>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0"/>
  <p:tag name="KSO_WM_UNIT_LAYERLEVEL" val="1"/>
  <p:tag name="KSO_WM_TAG_VERSION" val="3.0"/>
  <p:tag name="KSO_WM_BEAUTIFY_FLAG" val="#wm#"/>
  <p:tag name="KSO_WM_UNIT_TYPE" val="i"/>
  <p:tag name="KSO_WM_UNIT_INDEX" val="40"/>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3"/>
  <p:tag name="KSO_WM_UNIT_LAYERLEVEL" val="1"/>
  <p:tag name="KSO_WM_TAG_VERSION" val="3.0"/>
  <p:tag name="KSO_WM_BEAUTIFY_FLAG" val="#wm#"/>
  <p:tag name="KSO_WM_UNIT_TYPE" val="i"/>
  <p:tag name="KSO_WM_UNIT_INDEX" val="23"/>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1"/>
  <p:tag name="KSO_WM_UNIT_LAYERLEVEL" val="1"/>
  <p:tag name="KSO_WM_TAG_VERSION" val="3.0"/>
  <p:tag name="KSO_WM_BEAUTIFY_FLAG" val="#wm#"/>
  <p:tag name="KSO_WM_UNIT_TYPE" val="i"/>
  <p:tag name="KSO_WM_UNIT_INDEX" val="41"/>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2"/>
  <p:tag name="KSO_WM_UNIT_LAYERLEVEL" val="1"/>
  <p:tag name="KSO_WM_TAG_VERSION" val="3.0"/>
  <p:tag name="KSO_WM_BEAUTIFY_FLAG" val="#wm#"/>
  <p:tag name="KSO_WM_UNIT_TYPE" val="i"/>
  <p:tag name="KSO_WM_UNIT_INDEX" val="42"/>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3"/>
  <p:tag name="KSO_WM_UNIT_LAYERLEVEL" val="1"/>
  <p:tag name="KSO_WM_TAG_VERSION" val="3.0"/>
  <p:tag name="KSO_WM_BEAUTIFY_FLAG" val="#wm#"/>
  <p:tag name="KSO_WM_UNIT_TYPE" val="i"/>
  <p:tag name="KSO_WM_UNIT_INDEX" val="43"/>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4"/>
  <p:tag name="KSO_WM_UNIT_LAYERLEVEL" val="1"/>
  <p:tag name="KSO_WM_TAG_VERSION" val="3.0"/>
  <p:tag name="KSO_WM_BEAUTIFY_FLAG" val="#wm#"/>
  <p:tag name="KSO_WM_UNIT_TYPE" val="i"/>
  <p:tag name="KSO_WM_UNIT_INDEX" val="44"/>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5"/>
  <p:tag name="KSO_WM_UNIT_LAYERLEVEL" val="1"/>
  <p:tag name="KSO_WM_TAG_VERSION" val="3.0"/>
  <p:tag name="KSO_WM_BEAUTIFY_FLAG" val="#wm#"/>
  <p:tag name="KSO_WM_UNIT_TYPE" val="i"/>
  <p:tag name="KSO_WM_UNIT_INDEX" val="45"/>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6"/>
  <p:tag name="KSO_WM_UNIT_LAYERLEVEL" val="1"/>
  <p:tag name="KSO_WM_TAG_VERSION" val="3.0"/>
  <p:tag name="KSO_WM_BEAUTIFY_FLAG" val="#wm#"/>
  <p:tag name="KSO_WM_UNIT_TYPE" val="i"/>
  <p:tag name="KSO_WM_UNIT_INDEX" val="46"/>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7"/>
  <p:tag name="KSO_WM_UNIT_LAYERLEVEL" val="1"/>
  <p:tag name="KSO_WM_TAG_VERSION" val="3.0"/>
  <p:tag name="KSO_WM_BEAUTIFY_FLAG" val="#wm#"/>
  <p:tag name="KSO_WM_UNIT_TYPE" val="i"/>
  <p:tag name="KSO_WM_UNIT_INDEX" val="47"/>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8"/>
  <p:tag name="KSO_WM_UNIT_LAYERLEVEL" val="1"/>
  <p:tag name="KSO_WM_TAG_VERSION" val="3.0"/>
  <p:tag name="KSO_WM_BEAUTIFY_FLAG" val="#wm#"/>
  <p:tag name="KSO_WM_UNIT_TYPE" val="i"/>
  <p:tag name="KSO_WM_UNIT_INDEX" val="48"/>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9"/>
  <p:tag name="KSO_WM_UNIT_LAYERLEVEL" val="1"/>
  <p:tag name="KSO_WM_TAG_VERSION" val="3.0"/>
  <p:tag name="KSO_WM_BEAUTIFY_FLAG" val="#wm#"/>
  <p:tag name="KSO_WM_UNIT_TYPE" val="i"/>
  <p:tag name="KSO_WM_UNIT_INDEX" val="49"/>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50"/>
  <p:tag name="KSO_WM_UNIT_LAYERLEVEL" val="1"/>
  <p:tag name="KSO_WM_TAG_VERSION" val="3.0"/>
  <p:tag name="KSO_WM_BEAUTIFY_FLAG" val="#wm#"/>
  <p:tag name="KSO_WM_UNIT_TYPE" val="i"/>
  <p:tag name="KSO_WM_UNIT_INDEX" val="50"/>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4"/>
  <p:tag name="KSO_WM_UNIT_LAYERLEVEL" val="1"/>
  <p:tag name="KSO_WM_TAG_VERSION" val="3.0"/>
  <p:tag name="KSO_WM_BEAUTIFY_FLAG" val="#wm#"/>
  <p:tag name="KSO_WM_UNIT_TYPE" val="i"/>
  <p:tag name="KSO_WM_UNIT_INDEX" val="24"/>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51"/>
  <p:tag name="KSO_WM_UNIT_LAYERLEVEL" val="1"/>
  <p:tag name="KSO_WM_TAG_VERSION" val="3.0"/>
  <p:tag name="KSO_WM_BEAUTIFY_FLAG" val="#wm#"/>
  <p:tag name="KSO_WM_UNIT_TYPE" val="i"/>
  <p:tag name="KSO_WM_UNIT_INDEX" val="51"/>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5"/>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5"/>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52"/>
  <p:tag name="KSO_WM_UNIT_LAYERLEVEL" val="1"/>
  <p:tag name="KSO_WM_TAG_VERSION" val="3.0"/>
  <p:tag name="KSO_WM_BEAUTIFY_FLAG" val="#wm#"/>
  <p:tag name="KSO_WM_UNIT_TYPE" val="i"/>
  <p:tag name="KSO_WM_UNIT_INDEX" val="52"/>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26"/>
  <p:tag name="KSO_WM_TEMPLATE_CATEGORY" val="custom"/>
  <p:tag name="KSO_WM_TEMPLATE_INDEX" val="20231816"/>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UNIT_VALUE" val="350"/>
  <p:tag name="KSO_WM_TEMPLATE_CATEGORY" val="custom"/>
  <p:tag name="KSO_WM_TEMPLATE_INDEX" val="20231816"/>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5"/>
  <p:tag name="KSO_WM_UNIT_LAYERLEVEL" val="1"/>
  <p:tag name="KSO_WM_TAG_VERSION" val="3.0"/>
  <p:tag name="KSO_WM_BEAUTIFY_FLAG" val="#wm#"/>
  <p:tag name="KSO_WM_UNIT_TYPE" val="i"/>
  <p:tag name="KSO_WM_UNIT_INDEX" val="25"/>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3"/>
  <p:tag name="KSO_WM_UNIT_LAYERLEVEL" val="1"/>
  <p:tag name="KSO_WM_TAG_VERSION" val="3.0"/>
  <p:tag name="KSO_WM_BEAUTIFY_FLAG" val="#wm#"/>
  <p:tag name="KSO_WM_UNIT_TYPE" val="i"/>
  <p:tag name="KSO_WM_UNIT_INDEX" val="3"/>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4"/>
  <p:tag name="KSO_WM_UNIT_LAYERLEVEL" val="1"/>
  <p:tag name="KSO_WM_TAG_VERSION" val="3.0"/>
  <p:tag name="KSO_WM_BEAUTIFY_FLAG" val="#wm#"/>
  <p:tag name="KSO_WM_UNIT_TYPE" val="i"/>
  <p:tag name="KSO_WM_UNIT_INDEX" val="4"/>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5"/>
  <p:tag name="KSO_WM_UNIT_LAYERLEVEL" val="1"/>
  <p:tag name="KSO_WM_TAG_VERSION" val="3.0"/>
  <p:tag name="KSO_WM_BEAUTIFY_FLAG" val="#wm#"/>
  <p:tag name="KSO_WM_UNIT_TYPE" val="i"/>
  <p:tag name="KSO_WM_UNIT_INDEX" val="5"/>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6"/>
  <p:tag name="KSO_WM_UNIT_LAYERLEVEL" val="1"/>
  <p:tag name="KSO_WM_TAG_VERSION" val="3.0"/>
  <p:tag name="KSO_WM_BEAUTIFY_FLAG" val="#wm#"/>
  <p:tag name="KSO_WM_UNIT_TYPE" val="i"/>
  <p:tag name="KSO_WM_UNIT_INDEX" val="6"/>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7"/>
  <p:tag name="KSO_WM_UNIT_LAYERLEVEL" val="1"/>
  <p:tag name="KSO_WM_TAG_VERSION" val="3.0"/>
  <p:tag name="KSO_WM_BEAUTIFY_FLAG" val="#wm#"/>
  <p:tag name="KSO_WM_UNIT_TYPE" val="i"/>
  <p:tag name="KSO_WM_UNIT_INDEX" val="7"/>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8"/>
  <p:tag name="KSO_WM_UNIT_LAYERLEVEL" val="1"/>
  <p:tag name="KSO_WM_TAG_VERSION" val="3.0"/>
  <p:tag name="KSO_WM_BEAUTIFY_FLAG" val="#wm#"/>
  <p:tag name="KSO_WM_UNIT_TYPE" val="i"/>
  <p:tag name="KSO_WM_UNIT_INDEX" val="8"/>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6"/>
  <p:tag name="KSO_WM_UNIT_LAYERLEVEL" val="1"/>
  <p:tag name="KSO_WM_TAG_VERSION" val="3.0"/>
  <p:tag name="KSO_WM_BEAUTIFY_FLAG" val="#wm#"/>
  <p:tag name="KSO_WM_UNIT_TYPE" val="i"/>
  <p:tag name="KSO_WM_UNIT_INDEX" val="26"/>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9"/>
  <p:tag name="KSO_WM_UNIT_LAYERLEVEL" val="1"/>
  <p:tag name="KSO_WM_TAG_VERSION" val="3.0"/>
  <p:tag name="KSO_WM_BEAUTIFY_FLAG" val="#wm#"/>
  <p:tag name="KSO_WM_UNIT_TYPE" val="i"/>
  <p:tag name="KSO_WM_UNIT_INDEX" val="9"/>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0"/>
  <p:tag name="KSO_WM_UNIT_LAYERLEVEL" val="1"/>
  <p:tag name="KSO_WM_TAG_VERSION" val="3.0"/>
  <p:tag name="KSO_WM_BEAUTIFY_FLAG" val="#wm#"/>
  <p:tag name="KSO_WM_UNIT_TYPE" val="i"/>
  <p:tag name="KSO_WM_UNIT_INDEX" val="10"/>
</p:tagLst>
</file>

<file path=ppt/tags/tag252.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1816"/>
  <p:tag name="KSO_WM_TEMPLATE_THUMBS_INDEX" val="1、9"/>
  <p:tag name="KSO_WM_SPECIAL_SOURCE" val="bdnull"/>
</p:tagLst>
</file>

<file path=ppt/tags/tag253.xml><?xml version="1.0" encoding="utf-8"?>
<p:tagLst xmlns:p="http://schemas.openxmlformats.org/presentationml/2006/main">
  <p:tag name="KSO_WM_DIAGRAM_VIRTUALLY_FRAME" val="{&quot;height&quot;:194.30968503937015,&quot;left&quot;:58.25,&quot;top&quot;:134.10322834645663,&quot;width&quot;:886.8}"/>
</p:tagLst>
</file>

<file path=ppt/tags/tag254.xml><?xml version="1.0" encoding="utf-8"?>
<p:tagLst xmlns:p="http://schemas.openxmlformats.org/presentationml/2006/main">
  <p:tag name="KSO_WM_DIAGRAM_VIRTUALLY_FRAME" val="{&quot;height&quot;:194.30968503937015,&quot;left&quot;:58.25,&quot;top&quot;:134.10322834645663,&quot;width&quot;:886.8}"/>
</p:tagLst>
</file>

<file path=ppt/tags/tag255.xml><?xml version="1.0" encoding="utf-8"?>
<p:tagLst xmlns:p="http://schemas.openxmlformats.org/presentationml/2006/main">
  <p:tag name="KSO_WM_DIAGRAM_VIRTUALLY_FRAME" val="{&quot;height&quot;:194.30968503937015,&quot;left&quot;:58.25,&quot;top&quot;:134.10322834645663,&quot;width&quot;:886.8}"/>
</p:tagLst>
</file>

<file path=ppt/tags/tag256.xml><?xml version="1.0" encoding="utf-8"?>
<p:tagLst xmlns:p="http://schemas.openxmlformats.org/presentationml/2006/main">
  <p:tag name="KSO_WM_DIAGRAM_VIRTUALLY_FRAME" val="{&quot;height&quot;:194.30968503937015,&quot;left&quot;:58.25,&quot;top&quot;:134.10322834645663,&quot;width&quot;:886.8}"/>
</p:tagLst>
</file>

<file path=ppt/tags/tag257.xml><?xml version="1.0" encoding="utf-8"?>
<p:tagLst xmlns:p="http://schemas.openxmlformats.org/presentationml/2006/main">
  <p:tag name="KSO_WM_DIAGRAM_VIRTUALLY_FRAME" val="{&quot;height&quot;:194.30968503937015,&quot;left&quot;:58.25,&quot;top&quot;:134.10322834645663,&quot;width&quot;:886.8}"/>
</p:tagLst>
</file>

<file path=ppt/tags/tag258.xml><?xml version="1.0" encoding="utf-8"?>
<p:tagLst xmlns:p="http://schemas.openxmlformats.org/presentationml/2006/main">
  <p:tag name="KSO_WM_DIAGRAM_VIRTUALLY_FRAME" val="{&quot;height&quot;:194.30968503937015,&quot;left&quot;:58.25,&quot;top&quot;:134.10322834645663,&quot;width&quot;:886.8}"/>
</p:tagLst>
</file>

<file path=ppt/tags/tag259.xml><?xml version="1.0" encoding="utf-8"?>
<p:tagLst xmlns:p="http://schemas.openxmlformats.org/presentationml/2006/main">
  <p:tag name="KSO_WM_DIAGRAM_VIRTUALLY_FRAME" val="{&quot;height&quot;:194.30968503937015,&quot;left&quot;:58.25,&quot;top&quot;:134.10322834645663,&quot;width&quot;:886.8}"/>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7"/>
  <p:tag name="KSO_WM_UNIT_LAYERLEVEL" val="1"/>
  <p:tag name="KSO_WM_TAG_VERSION" val="3.0"/>
  <p:tag name="KSO_WM_BEAUTIFY_FLAG" val="#wm#"/>
  <p:tag name="KSO_WM_UNIT_TYPE" val="i"/>
  <p:tag name="KSO_WM_UNIT_INDEX" val="27"/>
</p:tagLst>
</file>

<file path=ppt/tags/tag260.xml><?xml version="1.0" encoding="utf-8"?>
<p:tagLst xmlns:p="http://schemas.openxmlformats.org/presentationml/2006/main">
  <p:tag name="KSO_WM_DIAGRAM_VIRTUALLY_FRAME" val="{&quot;height&quot;:194.30968503937015,&quot;left&quot;:58.25,&quot;top&quot;:134.10322834645663,&quot;width&quot;:886.8}"/>
</p:tagLst>
</file>

<file path=ppt/tags/tag261.xml><?xml version="1.0" encoding="utf-8"?>
<p:tagLst xmlns:p="http://schemas.openxmlformats.org/presentationml/2006/main">
  <p:tag name="KSO_WM_DIAGRAM_VIRTUALLY_FRAME" val="{&quot;height&quot;:194.30968503937015,&quot;left&quot;:58.25,&quot;top&quot;:134.10322834645663,&quot;width&quot;:886.8}"/>
</p:tagLst>
</file>

<file path=ppt/tags/tag262.xml><?xml version="1.0" encoding="utf-8"?>
<p:tagLst xmlns:p="http://schemas.openxmlformats.org/presentationml/2006/main">
  <p:tag name="KSO_WM_DIAGRAM_VIRTUALLY_FRAME" val="{&quot;height&quot;:194.30968503937015,&quot;left&quot;:58.25,&quot;top&quot;:134.10322834645663,&quot;width&quot;:886.8}"/>
</p:tagLst>
</file>

<file path=ppt/tags/tag263.xml><?xml version="1.0" encoding="utf-8"?>
<p:tagLst xmlns:p="http://schemas.openxmlformats.org/presentationml/2006/main">
  <p:tag name="KSO_WM_DIAGRAM_VIRTUALLY_FRAME" val="{&quot;height&quot;:194.30968503937015,&quot;left&quot;:58.25,&quot;top&quot;:134.10322834645663,&quot;width&quot;:886.8}"/>
</p:tagLst>
</file>

<file path=ppt/tags/tag264.xml><?xml version="1.0" encoding="utf-8"?>
<p:tagLst xmlns:p="http://schemas.openxmlformats.org/presentationml/2006/main">
  <p:tag name="KSO_WM_DIAGRAM_VIRTUALLY_FRAME" val="{&quot;height&quot;:194.30968503937015,&quot;left&quot;:58.25,&quot;top&quot;:134.10322834645663,&quot;width&quot;:886.8}"/>
</p:tagLst>
</file>

<file path=ppt/tags/tag265.xml><?xml version="1.0" encoding="utf-8"?>
<p:tagLst xmlns:p="http://schemas.openxmlformats.org/presentationml/2006/main">
  <p:tag name="KSO_WM_DIAGRAM_VIRTUALLY_FRAME" val="{&quot;height&quot;:194.30968503937015,&quot;left&quot;:58.25,&quot;top&quot;:134.10322834645663,&quot;width&quot;:886.8}"/>
</p:tagLst>
</file>

<file path=ppt/tags/tag266.xml><?xml version="1.0" encoding="utf-8"?>
<p:tagLst xmlns:p="http://schemas.openxmlformats.org/presentationml/2006/main">
  <p:tag name="KSO_WM_DIAGRAM_VERSION" val="3"/>
  <p:tag name="KSO_WM_DIAGRAM_COLOR_TRICK" val="1"/>
  <p:tag name="KSO_WM_DIAGRAM_COLOR_TEXT_CAN_REMOVE" val="n"/>
  <p:tag name="KSO_WM_UNIT_VALUE" val="652*723"/>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3335_1*l_h_d*1_1_1"/>
  <p:tag name="KSO_WM_TEMPLATE_CATEGORY" val="diagram"/>
  <p:tag name="KSO_WM_TEMPLATE_INDEX" val="20233335"/>
  <p:tag name="KSO_WM_UNIT_LAYERLEVEL" val="1_1_1"/>
  <p:tag name="KSO_WM_TAG_VERSION" val="3.0"/>
  <p:tag name="KSO_WM_DIAGRAM_MAX_ITEMCNT" val="4"/>
  <p:tag name="KSO_WM_DIAGRAM_MIN_ITEMCNT" val="2"/>
  <p:tag name="KSO_WM_DIAGRAM_VIRTUALLY_FRAME" val="{&quot;height&quot;:380.38236220472436,&quot;left&quot;:54.79998779296875,&quot;top&quot;:134.1692125984252,&quot;width&quot;:850.4000244140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965_3*l_h_d*1_2_1"/>
  <p:tag name="KSO_WM_TEMPLATE_CATEGORY" val="diagram"/>
  <p:tag name="KSO_WM_TEMPLATE_INDEX" val="20231965"/>
  <p:tag name="KSO_WM_UNIT_LAYERLEVEL" val="1_1_1"/>
  <p:tag name="KSO_WM_TAG_VERSION" val="3.0"/>
  <p:tag name="KSO_WM_DIAGRAM_VERSION" val="3"/>
  <p:tag name="KSO_WM_DIAGRAM_COLOR_TRICK" val="1"/>
  <p:tag name="KSO_WM_DIAGRAM_COLOR_TEXT_CAN_REMOVE" val="n"/>
  <p:tag name="KSO_WM_UNIT_VALUE" val="598*539"/>
  <p:tag name="KSO_WM_UNIT_TYPE" val="l_h_d"/>
  <p:tag name="KSO_WM_UNIT_INDEX" val="1_2_1"/>
  <p:tag name="KSO_WM_DIAGRAM_MAX_ITEMCNT" val="4"/>
  <p:tag name="KSO_WM_DIAGRAM_MIN_ITEMCNT" val="2"/>
  <p:tag name="KSO_WM_DIAGRAM_VIRTUALLY_FRAME" val="{&quot;height&quot;:387.410157480315,&quot;left&quot;:254.7984394031435,&quot;top&quot;:85.0084251968504,&quot;width&quot;:677.2454833984375}"/>
  <p:tag name="KSO_WM_DIAGRAM_COLOR_MATCH_VALUE" val="{&quot;shape&quot;:{&quot;fill&quot;:{&quot;solid&quot;:{&quot;brightness&quot;:0,&quot;colorType&quot;:2,&quot;rgb&quot;:&quot;#ededed&quot;,&quot;transparency&quot;:0},&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LINE_FILL_TYPE" val="2"/>
  <p:tag name="KSO_WM_UNIT_USESOURCEFORMAT_APPLY" val="0"/>
</p:tagLst>
</file>

<file path=ppt/tags/tag268.xml><?xml version="1.0" encoding="utf-8"?>
<p:tagLst xmlns:p="http://schemas.openxmlformats.org/presentationml/2006/main">
  <p:tag name="KSO_WM_UNIT_PLACING_PICTURE_USER_VIEWPORT" val="{&quot;height&quot;:4105,&quot;width&quot;:8660}"/>
</p:tagLst>
</file>

<file path=ppt/tags/tag26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1816_1*a*1"/>
  <p:tag name="KSO_WM_TEMPLATE_CATEGORY" val="custom"/>
  <p:tag name="KSO_WM_TEMPLATE_INDEX" val="20231816"/>
  <p:tag name="KSO_WM_UNIT_LAYERLEVEL" val="1"/>
  <p:tag name="KSO_WM_TAG_VERSION" val="3.0"/>
  <p:tag name="KSO_WM_BEAUTIFY_FLAG" val="#wm#"/>
  <p:tag name="KSO_WM_UNIT_PRESET_TEXT" val="单击此处&#10;添加文档标题"/>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8"/>
  <p:tag name="KSO_WM_UNIT_LAYERLEVEL" val="1"/>
  <p:tag name="KSO_WM_TAG_VERSION" val="3.0"/>
  <p:tag name="KSO_WM_BEAUTIFY_FLAG" val="#wm#"/>
  <p:tag name="KSO_WM_UNIT_TYPE" val="i"/>
  <p:tag name="KSO_WM_UNIT_INDEX" val="28"/>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816_1*i*1"/>
  <p:tag name="KSO_WM_UNIT_LAYERLEVEL" val="1"/>
  <p:tag name="KSO_WM_TAG_VERSION" val="3.0"/>
  <p:tag name="KSO_WM_BEAUTIFY_FLAG" val="#wm#"/>
  <p:tag name="KSO_WM_UNIT_TYPE" val="i"/>
  <p:tag name="KSO_WM_UNIT_INDEX" val="1"/>
  <p:tag name="KSO_WM_TEMPLATE_CATEGORY" val="custom"/>
  <p:tag name="KSO_WM_TEMPLATE_INDEX" val="20231816"/>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816_1*i*2"/>
  <p:tag name="KSO_WM_UNIT_LAYERLEVEL" val="1"/>
  <p:tag name="KSO_WM_TAG_VERSION" val="3.0"/>
  <p:tag name="KSO_WM_BEAUTIFY_FLAG" val="#wm#"/>
  <p:tag name="KSO_WM_UNIT_TYPE" val="i"/>
  <p:tag name="KSO_WM_UNIT_INDEX" val="2"/>
  <p:tag name="KSO_WM_TEMPLATE_CATEGORY" val="custom"/>
  <p:tag name="KSO_WM_TEMPLATE_INDEX" val="20231816"/>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816_1*i*3"/>
  <p:tag name="KSO_WM_UNIT_LAYERLEVEL" val="1"/>
  <p:tag name="KSO_WM_TAG_VERSION" val="3.0"/>
  <p:tag name="KSO_WM_BEAUTIFY_FLAG" val="#wm#"/>
  <p:tag name="KSO_WM_UNIT_TYPE" val="i"/>
  <p:tag name="KSO_WM_UNIT_INDEX" val="3"/>
  <p:tag name="KSO_WM_TEMPLATE_CATEGORY" val="custom"/>
  <p:tag name="KSO_WM_TEMPLATE_INDEX" val="20231816"/>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816_1*i*2"/>
  <p:tag name="KSO_WM_UNIT_LAYERLEVEL" val="1"/>
  <p:tag name="KSO_WM_TAG_VERSION" val="3.0"/>
  <p:tag name="KSO_WM_BEAUTIFY_FLAG" val="#wm#"/>
  <p:tag name="KSO_WM_UNIT_TYPE" val="i"/>
  <p:tag name="KSO_WM_UNIT_INDEX" val="2"/>
  <p:tag name="KSO_WM_TEMPLATE_CATEGORY" val="custom"/>
  <p:tag name="KSO_WM_TEMPLATE_INDEX" val="20231816"/>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816_1*i*2"/>
  <p:tag name="KSO_WM_UNIT_LAYERLEVEL" val="1"/>
  <p:tag name="KSO_WM_TAG_VERSION" val="3.0"/>
  <p:tag name="KSO_WM_BEAUTIFY_FLAG" val="#wm#"/>
  <p:tag name="KSO_WM_UNIT_TYPE" val="i"/>
  <p:tag name="KSO_WM_UNIT_INDEX" val="2"/>
  <p:tag name="KSO_WM_TEMPLATE_CATEGORY" val="custom"/>
  <p:tag name="KSO_WM_TEMPLATE_INDEX" val="20231816"/>
</p:tagLst>
</file>

<file path=ppt/tags/tag275.xml><?xml version="1.0" encoding="utf-8"?>
<p:tagLst xmlns:p="http://schemas.openxmlformats.org/presentationml/2006/main">
  <p:tag name="KSO_WM_SLIDE_ID" val="custom20231816_1"/>
  <p:tag name="KSO_WM_TEMPLATE_SUBCATEGORY" val="29"/>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1816"/>
  <p:tag name="KSO_WM_SLIDE_LAYOUT" val="a_f"/>
  <p:tag name="KSO_WM_SLIDE_LAYOUT_CNT" val="1_1"/>
  <p:tag name="KSO_WM_SLIDE_TYPE" val="title"/>
  <p:tag name="KSO_WM_SLIDE_SUBTYPE" val="pureTxt"/>
  <p:tag name="KSO_WM_TEMPLATE_THUMBS_INDEX" val="1、9"/>
  <p:tag name="KSO_WM_SPECIAL_SOURCE" val="bdnull"/>
</p:tagLst>
</file>

<file path=ppt/tags/tag276.xml><?xml version="1.0" encoding="utf-8"?>
<p:tagLst xmlns:p="http://schemas.openxmlformats.org/presentationml/2006/main">
  <p:tag name="commondata" val="eyJjb3VudCI6MTIsImhkaWQiOiI0YTQ4YmNmZjJiMjZiNjFlYmU0NTYyMWE0NzNhNzgzNSIsInVzZXJDb3VudCI6MTF9"/>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9"/>
  <p:tag name="KSO_WM_UNIT_LAYERLEVEL" val="1"/>
  <p:tag name="KSO_WM_TAG_VERSION" val="3.0"/>
  <p:tag name="KSO_WM_BEAUTIFY_FLAG" val="#wm#"/>
  <p:tag name="KSO_WM_UNIT_TYPE" val="i"/>
  <p:tag name="KSO_WM_UNIT_INDEX" val="29"/>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0"/>
  <p:tag name="KSO_WM_UNIT_LAYERLEVEL" val="1"/>
  <p:tag name="KSO_WM_TAG_VERSION" val="3.0"/>
  <p:tag name="KSO_WM_BEAUTIFY_FLAG" val="#wm#"/>
  <p:tag name="KSO_WM_UNIT_TYPE" val="i"/>
  <p:tag name="KSO_WM_UNIT_INDEX" val="30"/>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
  <p:tag name="KSO_WM_UNIT_LAYERLEVEL" val="1"/>
  <p:tag name="KSO_WM_TAG_VERSION" val="3.0"/>
  <p:tag name="KSO_WM_BEAUTIFY_FLAG" val="#wm#"/>
  <p:tag name="KSO_WM_UNIT_TYPE" val="i"/>
  <p:tag name="KSO_WM_UNIT_INDEX" val="4"/>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1"/>
  <p:tag name="KSO_WM_UNIT_LAYERLEVEL" val="1"/>
  <p:tag name="KSO_WM_TAG_VERSION" val="3.0"/>
  <p:tag name="KSO_WM_BEAUTIFY_FLAG" val="#wm#"/>
  <p:tag name="KSO_WM_UNIT_TYPE" val="i"/>
  <p:tag name="KSO_WM_UNIT_INDEX" val="3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2"/>
  <p:tag name="KSO_WM_UNIT_LAYERLEVEL" val="1"/>
  <p:tag name="KSO_WM_TAG_VERSION" val="3.0"/>
  <p:tag name="KSO_WM_BEAUTIFY_FLAG" val="#wm#"/>
  <p:tag name="KSO_WM_UNIT_TYPE" val="i"/>
  <p:tag name="KSO_WM_UNIT_INDEX" val="32"/>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3"/>
  <p:tag name="KSO_WM_UNIT_LAYERLEVEL" val="1"/>
  <p:tag name="KSO_WM_TAG_VERSION" val="3.0"/>
  <p:tag name="KSO_WM_BEAUTIFY_FLAG" val="#wm#"/>
  <p:tag name="KSO_WM_UNIT_TYPE" val="i"/>
  <p:tag name="KSO_WM_UNIT_INDEX" val="33"/>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4"/>
  <p:tag name="KSO_WM_UNIT_LAYERLEVEL" val="1"/>
  <p:tag name="KSO_WM_TAG_VERSION" val="3.0"/>
  <p:tag name="KSO_WM_BEAUTIFY_FLAG" val="#wm#"/>
  <p:tag name="KSO_WM_UNIT_TYPE" val="i"/>
  <p:tag name="KSO_WM_UNIT_INDEX" val="34"/>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5"/>
  <p:tag name="KSO_WM_UNIT_LAYERLEVEL" val="1"/>
  <p:tag name="KSO_WM_TAG_VERSION" val="3.0"/>
  <p:tag name="KSO_WM_BEAUTIFY_FLAG" val="#wm#"/>
  <p:tag name="KSO_WM_UNIT_TYPE" val="i"/>
  <p:tag name="KSO_WM_UNIT_INDEX" val="35"/>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6"/>
  <p:tag name="KSO_WM_UNIT_LAYERLEVEL" val="1"/>
  <p:tag name="KSO_WM_TAG_VERSION" val="3.0"/>
  <p:tag name="KSO_WM_BEAUTIFY_FLAG" val="#wm#"/>
  <p:tag name="KSO_WM_UNIT_TYPE" val="i"/>
  <p:tag name="KSO_WM_UNIT_INDEX" val="36"/>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7"/>
  <p:tag name="KSO_WM_UNIT_LAYERLEVEL" val="1"/>
  <p:tag name="KSO_WM_TAG_VERSION" val="3.0"/>
  <p:tag name="KSO_WM_BEAUTIFY_FLAG" val="#wm#"/>
  <p:tag name="KSO_WM_UNIT_TYPE" val="i"/>
  <p:tag name="KSO_WM_UNIT_INDEX" val="37"/>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8"/>
  <p:tag name="KSO_WM_UNIT_LAYERLEVEL" val="1"/>
  <p:tag name="KSO_WM_TAG_VERSION" val="3.0"/>
  <p:tag name="KSO_WM_BEAUTIFY_FLAG" val="#wm#"/>
  <p:tag name="KSO_WM_UNIT_TYPE" val="i"/>
  <p:tag name="KSO_WM_UNIT_INDEX" val="38"/>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9"/>
  <p:tag name="KSO_WM_UNIT_LAYERLEVEL" val="1"/>
  <p:tag name="KSO_WM_TAG_VERSION" val="3.0"/>
  <p:tag name="KSO_WM_BEAUTIFY_FLAG" val="#wm#"/>
  <p:tag name="KSO_WM_UNIT_TYPE" val="i"/>
  <p:tag name="KSO_WM_UNIT_INDEX" val="39"/>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0"/>
  <p:tag name="KSO_WM_UNIT_LAYERLEVEL" val="1"/>
  <p:tag name="KSO_WM_TAG_VERSION" val="3.0"/>
  <p:tag name="KSO_WM_BEAUTIFY_FLAG" val="#wm#"/>
  <p:tag name="KSO_WM_UNIT_TYPE" val="i"/>
  <p:tag name="KSO_WM_UNIT_INDEX" val="4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5"/>
  <p:tag name="KSO_WM_UNIT_LAYERLEVEL" val="1"/>
  <p:tag name="KSO_WM_TAG_VERSION" val="3.0"/>
  <p:tag name="KSO_WM_BEAUTIFY_FLAG" val="#wm#"/>
  <p:tag name="KSO_WM_UNIT_TYPE" val="i"/>
  <p:tag name="KSO_WM_UNIT_INDEX" val="5"/>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1"/>
  <p:tag name="KSO_WM_UNIT_LAYERLEVEL" val="1"/>
  <p:tag name="KSO_WM_TAG_VERSION" val="3.0"/>
  <p:tag name="KSO_WM_BEAUTIFY_FLAG" val="#wm#"/>
  <p:tag name="KSO_WM_UNIT_TYPE" val="i"/>
  <p:tag name="KSO_WM_UNIT_INDEX" val="4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2"/>
  <p:tag name="KSO_WM_UNIT_LAYERLEVEL" val="1"/>
  <p:tag name="KSO_WM_TAG_VERSION" val="3.0"/>
  <p:tag name="KSO_WM_BEAUTIFY_FLAG" val="#wm#"/>
  <p:tag name="KSO_WM_UNIT_TYPE" val="i"/>
  <p:tag name="KSO_WM_UNIT_INDEX" val="42"/>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3"/>
  <p:tag name="KSO_WM_UNIT_LAYERLEVEL" val="1"/>
  <p:tag name="KSO_WM_TAG_VERSION" val="3.0"/>
  <p:tag name="KSO_WM_BEAUTIFY_FLAG" val="#wm#"/>
  <p:tag name="KSO_WM_UNIT_TYPE" val="i"/>
  <p:tag name="KSO_WM_UNIT_INDEX" val="43"/>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4"/>
  <p:tag name="KSO_WM_UNIT_LAYERLEVEL" val="1"/>
  <p:tag name="KSO_WM_TAG_VERSION" val="3.0"/>
  <p:tag name="KSO_WM_BEAUTIFY_FLAG" val="#wm#"/>
  <p:tag name="KSO_WM_UNIT_TYPE" val="i"/>
  <p:tag name="KSO_WM_UNIT_INDEX" val="44"/>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5"/>
  <p:tag name="KSO_WM_UNIT_LAYERLEVEL" val="1"/>
  <p:tag name="KSO_WM_TAG_VERSION" val="3.0"/>
  <p:tag name="KSO_WM_BEAUTIFY_FLAG" val="#wm#"/>
  <p:tag name="KSO_WM_UNIT_TYPE" val="i"/>
  <p:tag name="KSO_WM_UNIT_INDEX" val="45"/>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6"/>
  <p:tag name="KSO_WM_UNIT_LAYERLEVEL" val="1"/>
  <p:tag name="KSO_WM_TAG_VERSION" val="3.0"/>
  <p:tag name="KSO_WM_BEAUTIFY_FLAG" val="#wm#"/>
  <p:tag name="KSO_WM_UNIT_TYPE" val="i"/>
  <p:tag name="KSO_WM_UNIT_INDEX" val="46"/>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7"/>
  <p:tag name="KSO_WM_UNIT_LAYERLEVEL" val="1"/>
  <p:tag name="KSO_WM_TAG_VERSION" val="3.0"/>
  <p:tag name="KSO_WM_BEAUTIFY_FLAG" val="#wm#"/>
  <p:tag name="KSO_WM_UNIT_TYPE" val="i"/>
  <p:tag name="KSO_WM_UNIT_INDEX" val="47"/>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8"/>
  <p:tag name="KSO_WM_UNIT_LAYERLEVEL" val="1"/>
  <p:tag name="KSO_WM_TAG_VERSION" val="3.0"/>
  <p:tag name="KSO_WM_BEAUTIFY_FLAG" val="#wm#"/>
  <p:tag name="KSO_WM_UNIT_TYPE" val="i"/>
  <p:tag name="KSO_WM_UNIT_INDEX" val="48"/>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9"/>
  <p:tag name="KSO_WM_UNIT_LAYERLEVEL" val="1"/>
  <p:tag name="KSO_WM_TAG_VERSION" val="3.0"/>
  <p:tag name="KSO_WM_BEAUTIFY_FLAG" val="#wm#"/>
  <p:tag name="KSO_WM_UNIT_TYPE" val="i"/>
  <p:tag name="KSO_WM_UNIT_INDEX" val="49"/>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50"/>
  <p:tag name="KSO_WM_UNIT_LAYERLEVEL" val="1"/>
  <p:tag name="KSO_WM_TAG_VERSION" val="3.0"/>
  <p:tag name="KSO_WM_BEAUTIFY_FLAG" val="#wm#"/>
  <p:tag name="KSO_WM_UNIT_TYPE" val="i"/>
  <p:tag name="KSO_WM_UNIT_INDEX" val="50"/>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6"/>
  <p:tag name="KSO_WM_UNIT_LAYERLEVEL" val="1"/>
  <p:tag name="KSO_WM_TAG_VERSION" val="3.0"/>
  <p:tag name="KSO_WM_BEAUTIFY_FLAG" val="#wm#"/>
  <p:tag name="KSO_WM_UNIT_TYPE" val="i"/>
  <p:tag name="KSO_WM_UNIT_INDEX" val="6"/>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51"/>
  <p:tag name="KSO_WM_UNIT_LAYERLEVEL" val="1"/>
  <p:tag name="KSO_WM_TAG_VERSION" val="3.0"/>
  <p:tag name="KSO_WM_BEAUTIFY_FLAG" val="#wm#"/>
  <p:tag name="KSO_WM_UNIT_TYPE" val="i"/>
  <p:tag name="KSO_WM_UNIT_INDEX" val="5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52"/>
  <p:tag name="KSO_WM_UNIT_LAYERLEVEL" val="1"/>
  <p:tag name="KSO_WM_TAG_VERSION" val="3.0"/>
  <p:tag name="KSO_WM_BEAUTIFY_FLAG" val="#wm#"/>
  <p:tag name="KSO_WM_UNIT_TYPE" val="i"/>
  <p:tag name="KSO_WM_UNIT_INDEX" val="52"/>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7"/>
  <p:tag name="KSO_WM_UNIT_LAYERLEVEL" val="1"/>
  <p:tag name="KSO_WM_TAG_VERSION" val="3.0"/>
  <p:tag name="KSO_WM_BEAUTIFY_FLAG" val="#wm#"/>
  <p:tag name="KSO_WM_UNIT_TYPE" val="i"/>
  <p:tag name="KSO_WM_UNIT_INDEX" val="7"/>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BEAUTIFY_FLAG" val="#wm#"/>
  <p:tag name="KSO_WM_UNIT_TYPE" val="i"/>
  <p:tag name="KSO_WM_UNIT_INDEX"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4"/>
  <p:tag name="KSO_WM_UNIT_LAYERLEVEL" val="1"/>
  <p:tag name="KSO_WM_TAG_VERSION" val="3.0"/>
  <p:tag name="KSO_WM_BEAUTIFY_FLAG" val="#wm#"/>
  <p:tag name="KSO_WM_UNIT_TYPE" val="i"/>
  <p:tag name="KSO_WM_UNIT_INDEX" val="4"/>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5"/>
  <p:tag name="KSO_WM_UNIT_LAYERLEVEL" val="1"/>
  <p:tag name="KSO_WM_TAG_VERSION" val="3.0"/>
  <p:tag name="KSO_WM_BEAUTIFY_FLAG" val="#wm#"/>
  <p:tag name="KSO_WM_UNIT_TYPE" val="i"/>
  <p:tag name="KSO_WM_UNIT_INDEX" val="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8"/>
  <p:tag name="KSO_WM_UNIT_LAYERLEVEL" val="1"/>
  <p:tag name="KSO_WM_TAG_VERSION" val="3.0"/>
  <p:tag name="KSO_WM_BEAUTIFY_FLAG" val="#wm#"/>
  <p:tag name="KSO_WM_UNIT_TYPE" val="i"/>
  <p:tag name="KSO_WM_UNIT_INDEX" val="8"/>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6"/>
  <p:tag name="KSO_WM_UNIT_LAYERLEVEL" val="1"/>
  <p:tag name="KSO_WM_TAG_VERSION" val="3.0"/>
  <p:tag name="KSO_WM_BEAUTIFY_FLAG" val="#wm#"/>
  <p:tag name="KSO_WM_UNIT_TYPE" val="i"/>
  <p:tag name="KSO_WM_UNIT_INDEX" val="6"/>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7"/>
  <p:tag name="KSO_WM_UNIT_LAYERLEVEL" val="1"/>
  <p:tag name="KSO_WM_TAG_VERSION" val="3.0"/>
  <p:tag name="KSO_WM_BEAUTIFY_FLAG" val="#wm#"/>
  <p:tag name="KSO_WM_UNIT_TYPE" val="i"/>
  <p:tag name="KSO_WM_UNIT_INDEX" val="7"/>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8"/>
  <p:tag name="KSO_WM_UNIT_LAYERLEVEL" val="1"/>
  <p:tag name="KSO_WM_TAG_VERSION" val="3.0"/>
  <p:tag name="KSO_WM_BEAUTIFY_FLAG" val="#wm#"/>
  <p:tag name="KSO_WM_UNIT_TYPE" val="i"/>
  <p:tag name="KSO_WM_UNIT_INDEX" val="8"/>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9"/>
  <p:tag name="KSO_WM_UNIT_LAYERLEVEL" val="1"/>
  <p:tag name="KSO_WM_TAG_VERSION" val="3.0"/>
  <p:tag name="KSO_WM_BEAUTIFY_FLAG" val="#wm#"/>
  <p:tag name="KSO_WM_UNIT_TYPE" val="i"/>
  <p:tag name="KSO_WM_UNIT_INDEX" val="9"/>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0"/>
  <p:tag name="KSO_WM_UNIT_LAYERLEVEL" val="1"/>
  <p:tag name="KSO_WM_TAG_VERSION" val="3.0"/>
  <p:tag name="KSO_WM_BEAUTIFY_FLAG" val="#wm#"/>
  <p:tag name="KSO_WM_UNIT_TYPE" val="i"/>
  <p:tag name="KSO_WM_UNIT_INDEX" val="10"/>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1"/>
  <p:tag name="KSO_WM_UNIT_LAYERLEVEL" val="1"/>
  <p:tag name="KSO_WM_TAG_VERSION" val="3.0"/>
  <p:tag name="KSO_WM_BEAUTIFY_FLAG" val="#wm#"/>
  <p:tag name="KSO_WM_UNIT_TYPE" val="i"/>
  <p:tag name="KSO_WM_UNIT_INDEX" val="1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2"/>
  <p:tag name="KSO_WM_UNIT_LAYERLEVEL" val="1"/>
  <p:tag name="KSO_WM_TAG_VERSION" val="3.0"/>
  <p:tag name="KSO_WM_BEAUTIFY_FLAG" val="#wm#"/>
  <p:tag name="KSO_WM_UNIT_TYPE" val="i"/>
  <p:tag name="KSO_WM_UNIT_INDEX" val="12"/>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3"/>
  <p:tag name="KSO_WM_UNIT_LAYERLEVEL" val="1"/>
  <p:tag name="KSO_WM_TAG_VERSION" val="3.0"/>
  <p:tag name="KSO_WM_BEAUTIFY_FLAG" val="#wm#"/>
  <p:tag name="KSO_WM_UNIT_TYPE" val="i"/>
  <p:tag name="KSO_WM_UNIT_INDEX" val="13"/>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4"/>
  <p:tag name="KSO_WM_UNIT_LAYERLEVEL" val="1"/>
  <p:tag name="KSO_WM_TAG_VERSION" val="3.0"/>
  <p:tag name="KSO_WM_BEAUTIFY_FLAG" val="#wm#"/>
  <p:tag name="KSO_WM_UNIT_TYPE" val="i"/>
  <p:tag name="KSO_WM_UNIT_INDEX" val="14"/>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5"/>
  <p:tag name="KSO_WM_UNIT_LAYERLEVEL" val="1"/>
  <p:tag name="KSO_WM_TAG_VERSION" val="3.0"/>
  <p:tag name="KSO_WM_BEAUTIFY_FLAG" val="#wm#"/>
  <p:tag name="KSO_WM_UNIT_TYPE" val="i"/>
  <p:tag name="KSO_WM_UNIT_INDEX" val="15"/>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9"/>
  <p:tag name="KSO_WM_UNIT_LAYERLEVEL" val="1"/>
  <p:tag name="KSO_WM_TAG_VERSION" val="3.0"/>
  <p:tag name="KSO_WM_BEAUTIFY_FLAG" val="#wm#"/>
  <p:tag name="KSO_WM_UNIT_TYPE" val="i"/>
  <p:tag name="KSO_WM_UNIT_INDEX" val="9"/>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6"/>
  <p:tag name="KSO_WM_UNIT_LAYERLEVEL" val="1"/>
  <p:tag name="KSO_WM_TAG_VERSION" val="3.0"/>
  <p:tag name="KSO_WM_BEAUTIFY_FLAG" val="#wm#"/>
  <p:tag name="KSO_WM_UNIT_TYPE" val="i"/>
  <p:tag name="KSO_WM_UNIT_INDEX" val="16"/>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7"/>
  <p:tag name="KSO_WM_UNIT_LAYERLEVEL" val="1"/>
  <p:tag name="KSO_WM_TAG_VERSION" val="3.0"/>
  <p:tag name="KSO_WM_BEAUTIFY_FLAG" val="#wm#"/>
  <p:tag name="KSO_WM_UNIT_TYPE" val="i"/>
  <p:tag name="KSO_WM_UNIT_INDEX" val="17"/>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8"/>
  <p:tag name="KSO_WM_UNIT_LAYERLEVEL" val="1"/>
  <p:tag name="KSO_WM_TAG_VERSION" val="3.0"/>
  <p:tag name="KSO_WM_BEAUTIFY_FLAG" val="#wm#"/>
  <p:tag name="KSO_WM_UNIT_TYPE" val="i"/>
  <p:tag name="KSO_WM_UNIT_INDEX" val="18"/>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9"/>
  <p:tag name="KSO_WM_UNIT_LAYERLEVEL" val="1"/>
  <p:tag name="KSO_WM_TAG_VERSION" val="3.0"/>
  <p:tag name="KSO_WM_BEAUTIFY_FLAG" val="#wm#"/>
  <p:tag name="KSO_WM_UNIT_TYPE" val="i"/>
  <p:tag name="KSO_WM_UNIT_INDEX" val="19"/>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0"/>
  <p:tag name="KSO_WM_UNIT_LAYERLEVEL" val="1"/>
  <p:tag name="KSO_WM_TAG_VERSION" val="3.0"/>
  <p:tag name="KSO_WM_BEAUTIFY_FLAG" val="#wm#"/>
  <p:tag name="KSO_WM_UNIT_TYPE" val="i"/>
  <p:tag name="KSO_WM_UNIT_INDEX" val="20"/>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1"/>
  <p:tag name="KSO_WM_UNIT_LAYERLEVEL" val="1"/>
  <p:tag name="KSO_WM_TAG_VERSION" val="3.0"/>
  <p:tag name="KSO_WM_BEAUTIFY_FLAG" val="#wm#"/>
  <p:tag name="KSO_WM_UNIT_TYPE" val="i"/>
  <p:tag name="KSO_WM_UNIT_INDEX" val="2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2"/>
  <p:tag name="KSO_WM_UNIT_LAYERLEVEL" val="1"/>
  <p:tag name="KSO_WM_TAG_VERSION" val="3.0"/>
  <p:tag name="KSO_WM_BEAUTIFY_FLAG" val="#wm#"/>
  <p:tag name="KSO_WM_UNIT_TYPE" val="i"/>
  <p:tag name="KSO_WM_UNIT_INDEX" val="2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3"/>
  <p:tag name="KSO_WM_UNIT_LAYERLEVEL" val="1"/>
  <p:tag name="KSO_WM_TAG_VERSION" val="3.0"/>
  <p:tag name="KSO_WM_BEAUTIFY_FLAG" val="#wm#"/>
  <p:tag name="KSO_WM_UNIT_TYPE" val="i"/>
  <p:tag name="KSO_WM_UNIT_INDEX" val="23"/>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4"/>
  <p:tag name="KSO_WM_UNIT_LAYERLEVEL" val="1"/>
  <p:tag name="KSO_WM_TAG_VERSION" val="3.0"/>
  <p:tag name="KSO_WM_BEAUTIFY_FLAG" val="#wm#"/>
  <p:tag name="KSO_WM_UNIT_TYPE" val="i"/>
  <p:tag name="KSO_WM_UNIT_INDEX" val="24"/>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5"/>
  <p:tag name="KSO_WM_UNIT_LAYERLEVEL" val="1"/>
  <p:tag name="KSO_WM_TAG_VERSION" val="3.0"/>
  <p:tag name="KSO_WM_BEAUTIFY_FLAG" val="#wm#"/>
  <p:tag name="KSO_WM_UNIT_TYPE" val="i"/>
  <p:tag name="KSO_WM_UNIT_INDEX" val="2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0"/>
  <p:tag name="KSO_WM_UNIT_LAYERLEVEL" val="1"/>
  <p:tag name="KSO_WM_TAG_VERSION" val="3.0"/>
  <p:tag name="KSO_WM_BEAUTIFY_FLAG" val="#wm#"/>
  <p:tag name="KSO_WM_UNIT_TYPE" val="i"/>
  <p:tag name="KSO_WM_UNIT_INDEX" val="10"/>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6"/>
  <p:tag name="KSO_WM_UNIT_LAYERLEVEL" val="1"/>
  <p:tag name="KSO_WM_TAG_VERSION" val="3.0"/>
  <p:tag name="KSO_WM_BEAUTIFY_FLAG" val="#wm#"/>
  <p:tag name="KSO_WM_UNIT_TYPE" val="i"/>
  <p:tag name="KSO_WM_UNIT_INDEX" val="26"/>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7"/>
  <p:tag name="KSO_WM_UNIT_LAYERLEVEL" val="1"/>
  <p:tag name="KSO_WM_TAG_VERSION" val="3.0"/>
  <p:tag name="KSO_WM_BEAUTIFY_FLAG" val="#wm#"/>
  <p:tag name="KSO_WM_UNIT_TYPE" val="i"/>
  <p:tag name="KSO_WM_UNIT_INDEX" val="27"/>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8"/>
  <p:tag name="KSO_WM_UNIT_LAYERLEVEL" val="1"/>
  <p:tag name="KSO_WM_TAG_VERSION" val="3.0"/>
  <p:tag name="KSO_WM_BEAUTIFY_FLAG" val="#wm#"/>
  <p:tag name="KSO_WM_UNIT_TYPE" val="i"/>
  <p:tag name="KSO_WM_UNIT_INDEX" val="28"/>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BEAUTIFY_FLAG" val="#wm#"/>
  <p:tag name="KSO_WM_UNIT_TYPE" val="i"/>
  <p:tag name="KSO_WM_UNIT_INDEX" val="4"/>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5"/>
  <p:tag name="KSO_WM_UNIT_LAYERLEVEL" val="1"/>
  <p:tag name="KSO_WM_TAG_VERSION" val="3.0"/>
  <p:tag name="KSO_WM_BEAUTIFY_FLAG" val="#wm#"/>
  <p:tag name="KSO_WM_UNIT_TYPE" val="i"/>
  <p:tag name="KSO_WM_UNIT_INDEX" val="5"/>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7"/>
  <p:tag name="KSO_WM_UNIT_LAYERLEVEL" val="1"/>
  <p:tag name="KSO_WM_TAG_VERSION" val="3.0"/>
  <p:tag name="KSO_WM_BEAUTIFY_FLAG" val="#wm#"/>
  <p:tag name="KSO_WM_UNIT_TYPE" val="i"/>
  <p:tag name="KSO_WM_UNIT_INDEX" val="7"/>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8"/>
  <p:tag name="KSO_WM_UNIT_LAYERLEVEL" val="1"/>
  <p:tag name="KSO_WM_TAG_VERSION" val="3.0"/>
  <p:tag name="KSO_WM_BEAUTIFY_FLAG" val="#wm#"/>
  <p:tag name="KSO_WM_UNIT_TYPE" val="i"/>
  <p:tag name="KSO_WM_UNIT_INDEX" val="8"/>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9"/>
  <p:tag name="KSO_WM_UNIT_LAYERLEVEL" val="1"/>
  <p:tag name="KSO_WM_TAG_VERSION" val="3.0"/>
  <p:tag name="KSO_WM_BEAUTIFY_FLAG" val="#wm#"/>
  <p:tag name="KSO_WM_UNIT_TYPE" val="i"/>
  <p:tag name="KSO_WM_UNIT_INDEX" val="9"/>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0"/>
  <p:tag name="KSO_WM_UNIT_LAYERLEVEL" val="1"/>
  <p:tag name="KSO_WM_TAG_VERSION" val="3.0"/>
  <p:tag name="KSO_WM_BEAUTIFY_FLAG" val="#wm#"/>
  <p:tag name="KSO_WM_UNIT_TYPE" val="i"/>
  <p:tag name="KSO_WM_UNIT_INDEX" val="10"/>
</p:tagLst>
</file>

<file path=ppt/theme/theme1.xml><?xml version="1.0" encoding="utf-8"?>
<a:theme xmlns:a="http://schemas.openxmlformats.org/drawingml/2006/main" name="稻壳儿优创意   http://chn.docer.com/works?userid=4610637">
  <a:themeElements>
    <a:clrScheme name="自定义 588">
      <a:dk1>
        <a:sysClr val="windowText" lastClr="000000"/>
      </a:dk1>
      <a:lt1>
        <a:sysClr val="window" lastClr="FFFFFF"/>
      </a:lt1>
      <a:dk2>
        <a:srgbClr val="44546A"/>
      </a:dk2>
      <a:lt2>
        <a:srgbClr val="E7E6E6"/>
      </a:lt2>
      <a:accent1>
        <a:srgbClr val="64AF50"/>
      </a:accent1>
      <a:accent2>
        <a:srgbClr val="3E8DDE"/>
      </a:accent2>
      <a:accent3>
        <a:srgbClr val="64AF50"/>
      </a:accent3>
      <a:accent4>
        <a:srgbClr val="3E8DDE"/>
      </a:accent4>
      <a:accent5>
        <a:srgbClr val="64AF50"/>
      </a:accent5>
      <a:accent6>
        <a:srgbClr val="3E8DDE"/>
      </a:accent6>
      <a:hlink>
        <a:srgbClr val="64AF50"/>
      </a:hlink>
      <a:folHlink>
        <a:srgbClr val="3E8DDE"/>
      </a:folHlink>
    </a:clrScheme>
    <a:fontScheme name="自定义 27">
      <a:majorFont>
        <a:latin typeface="汉仪雅酷黑 85W"/>
        <a:ea typeface="汉仪雅酷黑 85W"/>
        <a:cs typeface=""/>
      </a:majorFont>
      <a:minorFont>
        <a:latin typeface="汉仪雅酷黑 85W"/>
        <a:ea typeface="汉仪中黑 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6D400"/>
        </a:solidFill>
        <a:ln w="9525">
          <a:solidFill>
            <a:schemeClr val="tx1">
              <a:lumMod val="75000"/>
              <a:lumOff val="25000"/>
            </a:schemeClr>
          </a:solidFill>
        </a:ln>
      </a:spPr>
      <a:bodyPr lIns="0" tIns="0" rIns="0" bIns="0" rtlCol="0" anchor="ctr"/>
      <a:lstStyle>
        <a:defPPr algn="ctr">
          <a:defRPr sz="2000" dirty="0" smtClean="0">
            <a:solidFill>
              <a:schemeClr val="tx1">
                <a:lumMod val="85000"/>
                <a:lumOff val="1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稻壳儿优创意   http://chn.docer.com/works?userid=4610637">
  <a:themeElements>
    <a:clrScheme name="自定义 588">
      <a:dk1>
        <a:sysClr val="windowText" lastClr="000000"/>
      </a:dk1>
      <a:lt1>
        <a:sysClr val="window" lastClr="FFFFFF"/>
      </a:lt1>
      <a:dk2>
        <a:srgbClr val="44546A"/>
      </a:dk2>
      <a:lt2>
        <a:srgbClr val="E7E6E6"/>
      </a:lt2>
      <a:accent1>
        <a:srgbClr val="64AF50"/>
      </a:accent1>
      <a:accent2>
        <a:srgbClr val="3E8DDE"/>
      </a:accent2>
      <a:accent3>
        <a:srgbClr val="64AF50"/>
      </a:accent3>
      <a:accent4>
        <a:srgbClr val="3E8DDE"/>
      </a:accent4>
      <a:accent5>
        <a:srgbClr val="64AF50"/>
      </a:accent5>
      <a:accent6>
        <a:srgbClr val="3E8DDE"/>
      </a:accent6>
      <a:hlink>
        <a:srgbClr val="64AF50"/>
      </a:hlink>
      <a:folHlink>
        <a:srgbClr val="3E8DDE"/>
      </a:folHlink>
    </a:clrScheme>
    <a:fontScheme name="自定义 27">
      <a:majorFont>
        <a:latin typeface="汉仪雅酷黑 85W"/>
        <a:ea typeface="汉仪雅酷黑 85W"/>
        <a:cs typeface=""/>
      </a:majorFont>
      <a:minorFont>
        <a:latin typeface="汉仪雅酷黑 85W"/>
        <a:ea typeface="汉仪中黑 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6D400"/>
        </a:solidFill>
        <a:ln w="9525">
          <a:solidFill>
            <a:schemeClr val="tx1">
              <a:lumMod val="75000"/>
              <a:lumOff val="25000"/>
            </a:schemeClr>
          </a:solidFill>
        </a:ln>
      </a:spPr>
      <a:bodyPr lIns="0" tIns="0" rIns="0" bIns="0" rtlCol="0" anchor="ctr"/>
      <a:lstStyle>
        <a:defPPr algn="ctr">
          <a:defRPr sz="2000" dirty="0" smtClean="0">
            <a:solidFill>
              <a:schemeClr val="tx1">
                <a:lumMod val="85000"/>
                <a:lumOff val="1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稻壳儿优创意   http://chn.docer.com/works?userid=4610637">
  <a:themeElements>
    <a:clrScheme name="自定义 588">
      <a:dk1>
        <a:sysClr val="windowText" lastClr="000000"/>
      </a:dk1>
      <a:lt1>
        <a:sysClr val="window" lastClr="FFFFFF"/>
      </a:lt1>
      <a:dk2>
        <a:srgbClr val="44546A"/>
      </a:dk2>
      <a:lt2>
        <a:srgbClr val="E7E6E6"/>
      </a:lt2>
      <a:accent1>
        <a:srgbClr val="64AF50"/>
      </a:accent1>
      <a:accent2>
        <a:srgbClr val="3E8DDE"/>
      </a:accent2>
      <a:accent3>
        <a:srgbClr val="64AF50"/>
      </a:accent3>
      <a:accent4>
        <a:srgbClr val="3E8DDE"/>
      </a:accent4>
      <a:accent5>
        <a:srgbClr val="64AF50"/>
      </a:accent5>
      <a:accent6>
        <a:srgbClr val="3E8DDE"/>
      </a:accent6>
      <a:hlink>
        <a:srgbClr val="64AF50"/>
      </a:hlink>
      <a:folHlink>
        <a:srgbClr val="3E8DDE"/>
      </a:folHlink>
    </a:clrScheme>
    <a:fontScheme name="自定义 27">
      <a:majorFont>
        <a:latin typeface="汉仪雅酷黑 85W"/>
        <a:ea typeface="汉仪雅酷黑 85W"/>
        <a:cs typeface=""/>
      </a:majorFont>
      <a:minorFont>
        <a:latin typeface="汉仪雅酷黑 85W"/>
        <a:ea typeface="汉仪中黑 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6D400"/>
        </a:solidFill>
        <a:ln w="9525">
          <a:solidFill>
            <a:schemeClr val="tx1">
              <a:lumMod val="75000"/>
              <a:lumOff val="25000"/>
            </a:schemeClr>
          </a:solidFill>
        </a:ln>
      </a:spPr>
      <a:bodyPr lIns="0" tIns="0" rIns="0" bIns="0" rtlCol="0" anchor="ctr"/>
      <a:lstStyle>
        <a:defPPr algn="ctr">
          <a:defRPr sz="2000" dirty="0" smtClean="0">
            <a:solidFill>
              <a:schemeClr val="tx1">
                <a:lumMod val="85000"/>
                <a:lumOff val="1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稻壳儿优创意   http://chn.docer.com/works?userid=4610637">
  <a:themeElements>
    <a:clrScheme name="自定义 588">
      <a:dk1>
        <a:sysClr val="windowText" lastClr="000000"/>
      </a:dk1>
      <a:lt1>
        <a:sysClr val="window" lastClr="FFFFFF"/>
      </a:lt1>
      <a:dk2>
        <a:srgbClr val="44546A"/>
      </a:dk2>
      <a:lt2>
        <a:srgbClr val="E7E6E6"/>
      </a:lt2>
      <a:accent1>
        <a:srgbClr val="64AF50"/>
      </a:accent1>
      <a:accent2>
        <a:srgbClr val="3E8DDE"/>
      </a:accent2>
      <a:accent3>
        <a:srgbClr val="64AF50"/>
      </a:accent3>
      <a:accent4>
        <a:srgbClr val="3E8DDE"/>
      </a:accent4>
      <a:accent5>
        <a:srgbClr val="64AF50"/>
      </a:accent5>
      <a:accent6>
        <a:srgbClr val="3E8DDE"/>
      </a:accent6>
      <a:hlink>
        <a:srgbClr val="64AF50"/>
      </a:hlink>
      <a:folHlink>
        <a:srgbClr val="3E8DDE"/>
      </a:folHlink>
    </a:clrScheme>
    <a:fontScheme name="自定义 27">
      <a:majorFont>
        <a:latin typeface="汉仪雅酷黑 85W"/>
        <a:ea typeface="汉仪雅酷黑 85W"/>
        <a:cs typeface=""/>
      </a:majorFont>
      <a:minorFont>
        <a:latin typeface="汉仪雅酷黑 85W"/>
        <a:ea typeface="汉仪中黑 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6D400"/>
        </a:solidFill>
        <a:ln w="9525">
          <a:solidFill>
            <a:schemeClr val="tx1">
              <a:lumMod val="75000"/>
              <a:lumOff val="25000"/>
            </a:schemeClr>
          </a:solidFill>
        </a:ln>
      </a:spPr>
      <a:bodyPr lIns="0" tIns="0" rIns="0" bIns="0" rtlCol="0" anchor="ctr"/>
      <a:lstStyle>
        <a:defPPr algn="ctr">
          <a:defRPr sz="2000" dirty="0" smtClean="0">
            <a:solidFill>
              <a:schemeClr val="tx1">
                <a:lumMod val="85000"/>
                <a:lumOff val="1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稻壳儿优创意   http://chn.docer.com/works?userid=4610637">
  <a:themeElements>
    <a:clrScheme name="自定义 588">
      <a:dk1>
        <a:sysClr val="windowText" lastClr="000000"/>
      </a:dk1>
      <a:lt1>
        <a:sysClr val="window" lastClr="FFFFFF"/>
      </a:lt1>
      <a:dk2>
        <a:srgbClr val="44546A"/>
      </a:dk2>
      <a:lt2>
        <a:srgbClr val="E7E6E6"/>
      </a:lt2>
      <a:accent1>
        <a:srgbClr val="64AF50"/>
      </a:accent1>
      <a:accent2>
        <a:srgbClr val="3E8DDE"/>
      </a:accent2>
      <a:accent3>
        <a:srgbClr val="64AF50"/>
      </a:accent3>
      <a:accent4>
        <a:srgbClr val="3E8DDE"/>
      </a:accent4>
      <a:accent5>
        <a:srgbClr val="64AF50"/>
      </a:accent5>
      <a:accent6>
        <a:srgbClr val="3E8DDE"/>
      </a:accent6>
      <a:hlink>
        <a:srgbClr val="64AF50"/>
      </a:hlink>
      <a:folHlink>
        <a:srgbClr val="3E8DDE"/>
      </a:folHlink>
    </a:clrScheme>
    <a:fontScheme name="自定义 27">
      <a:majorFont>
        <a:latin typeface="汉仪雅酷黑 85W"/>
        <a:ea typeface="汉仪雅酷黑 85W"/>
        <a:cs typeface=""/>
      </a:majorFont>
      <a:minorFont>
        <a:latin typeface="汉仪雅酷黑 85W"/>
        <a:ea typeface="汉仪中黑 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6D400"/>
        </a:solidFill>
        <a:ln w="9525">
          <a:solidFill>
            <a:schemeClr val="tx1">
              <a:lumMod val="75000"/>
              <a:lumOff val="25000"/>
            </a:schemeClr>
          </a:solidFill>
        </a:ln>
      </a:spPr>
      <a:bodyPr lIns="0" tIns="0" rIns="0" bIns="0" rtlCol="0" anchor="ctr"/>
      <a:lstStyle>
        <a:defPPr algn="ctr">
          <a:defRPr sz="2000" dirty="0" smtClean="0">
            <a:solidFill>
              <a:schemeClr val="tx1">
                <a:lumMod val="85000"/>
                <a:lumOff val="1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稻壳儿优创意   http://chn.docer.com/works?userid=4610637">
  <a:themeElements>
    <a:clrScheme name="自定义 588">
      <a:dk1>
        <a:sysClr val="windowText" lastClr="000000"/>
      </a:dk1>
      <a:lt1>
        <a:sysClr val="window" lastClr="FFFFFF"/>
      </a:lt1>
      <a:dk2>
        <a:srgbClr val="44546A"/>
      </a:dk2>
      <a:lt2>
        <a:srgbClr val="E7E6E6"/>
      </a:lt2>
      <a:accent1>
        <a:srgbClr val="64AF50"/>
      </a:accent1>
      <a:accent2>
        <a:srgbClr val="3E8DDE"/>
      </a:accent2>
      <a:accent3>
        <a:srgbClr val="64AF50"/>
      </a:accent3>
      <a:accent4>
        <a:srgbClr val="3E8DDE"/>
      </a:accent4>
      <a:accent5>
        <a:srgbClr val="64AF50"/>
      </a:accent5>
      <a:accent6>
        <a:srgbClr val="3E8DDE"/>
      </a:accent6>
      <a:hlink>
        <a:srgbClr val="64AF50"/>
      </a:hlink>
      <a:folHlink>
        <a:srgbClr val="3E8DDE"/>
      </a:folHlink>
    </a:clrScheme>
    <a:fontScheme name="自定义 27">
      <a:majorFont>
        <a:latin typeface="汉仪雅酷黑 85W"/>
        <a:ea typeface="汉仪雅酷黑 85W"/>
        <a:cs typeface=""/>
      </a:majorFont>
      <a:minorFont>
        <a:latin typeface="汉仪雅酷黑 85W"/>
        <a:ea typeface="汉仪中黑 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6D400"/>
        </a:solidFill>
        <a:ln w="9525">
          <a:solidFill>
            <a:schemeClr val="tx1">
              <a:lumMod val="75000"/>
              <a:lumOff val="25000"/>
            </a:schemeClr>
          </a:solidFill>
        </a:ln>
      </a:spPr>
      <a:bodyPr lIns="0" tIns="0" rIns="0" bIns="0" rtlCol="0" anchor="ctr"/>
      <a:lstStyle>
        <a:defPPr algn="ctr">
          <a:defRPr sz="2000" dirty="0" smtClean="0">
            <a:solidFill>
              <a:schemeClr val="tx1">
                <a:lumMod val="85000"/>
                <a:lumOff val="1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稻壳儿优创意   http://chn.docer.com/works?userid=4610637">
  <a:themeElements>
    <a:clrScheme name="自定义 588">
      <a:dk1>
        <a:sysClr val="windowText" lastClr="000000"/>
      </a:dk1>
      <a:lt1>
        <a:sysClr val="window" lastClr="FFFFFF"/>
      </a:lt1>
      <a:dk2>
        <a:srgbClr val="44546A"/>
      </a:dk2>
      <a:lt2>
        <a:srgbClr val="E7E6E6"/>
      </a:lt2>
      <a:accent1>
        <a:srgbClr val="64AF50"/>
      </a:accent1>
      <a:accent2>
        <a:srgbClr val="3E8DDE"/>
      </a:accent2>
      <a:accent3>
        <a:srgbClr val="64AF50"/>
      </a:accent3>
      <a:accent4>
        <a:srgbClr val="3E8DDE"/>
      </a:accent4>
      <a:accent5>
        <a:srgbClr val="64AF50"/>
      </a:accent5>
      <a:accent6>
        <a:srgbClr val="3E8DDE"/>
      </a:accent6>
      <a:hlink>
        <a:srgbClr val="64AF50"/>
      </a:hlink>
      <a:folHlink>
        <a:srgbClr val="3E8DDE"/>
      </a:folHlink>
    </a:clrScheme>
    <a:fontScheme name="自定义 27">
      <a:majorFont>
        <a:latin typeface="汉仪雅酷黑 85W"/>
        <a:ea typeface="汉仪雅酷黑 85W"/>
        <a:cs typeface=""/>
      </a:majorFont>
      <a:minorFont>
        <a:latin typeface="汉仪雅酷黑 85W"/>
        <a:ea typeface="汉仪中黑 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6D400"/>
        </a:solidFill>
        <a:ln w="9525">
          <a:solidFill>
            <a:schemeClr val="tx1">
              <a:lumMod val="75000"/>
              <a:lumOff val="25000"/>
            </a:schemeClr>
          </a:solidFill>
        </a:ln>
      </a:spPr>
      <a:bodyPr lIns="0" tIns="0" rIns="0" bIns="0" rtlCol="0" anchor="ctr"/>
      <a:lstStyle>
        <a:defPPr algn="ctr">
          <a:defRPr sz="2000" dirty="0" smtClean="0">
            <a:solidFill>
              <a:schemeClr val="tx1">
                <a:lumMod val="85000"/>
                <a:lumOff val="1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稻壳儿优创意   http://chn.docer.com/works?userid=4610637">
  <a:themeElements>
    <a:clrScheme name="自定义 588">
      <a:dk1>
        <a:sysClr val="windowText" lastClr="000000"/>
      </a:dk1>
      <a:lt1>
        <a:sysClr val="window" lastClr="FFFFFF"/>
      </a:lt1>
      <a:dk2>
        <a:srgbClr val="44546A"/>
      </a:dk2>
      <a:lt2>
        <a:srgbClr val="E7E6E6"/>
      </a:lt2>
      <a:accent1>
        <a:srgbClr val="64AF50"/>
      </a:accent1>
      <a:accent2>
        <a:srgbClr val="3E8DDE"/>
      </a:accent2>
      <a:accent3>
        <a:srgbClr val="64AF50"/>
      </a:accent3>
      <a:accent4>
        <a:srgbClr val="3E8DDE"/>
      </a:accent4>
      <a:accent5>
        <a:srgbClr val="64AF50"/>
      </a:accent5>
      <a:accent6>
        <a:srgbClr val="3E8DDE"/>
      </a:accent6>
      <a:hlink>
        <a:srgbClr val="64AF50"/>
      </a:hlink>
      <a:folHlink>
        <a:srgbClr val="3E8DDE"/>
      </a:folHlink>
    </a:clrScheme>
    <a:fontScheme name="自定义 27">
      <a:majorFont>
        <a:latin typeface="汉仪雅酷黑 85W"/>
        <a:ea typeface="汉仪雅酷黑 85W"/>
        <a:cs typeface=""/>
      </a:majorFont>
      <a:minorFont>
        <a:latin typeface="汉仪雅酷黑 85W"/>
        <a:ea typeface="汉仪中黑 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6D400"/>
        </a:solidFill>
        <a:ln w="9525">
          <a:solidFill>
            <a:schemeClr val="tx1">
              <a:lumMod val="75000"/>
              <a:lumOff val="25000"/>
            </a:schemeClr>
          </a:solidFill>
        </a:ln>
      </a:spPr>
      <a:bodyPr lIns="0" tIns="0" rIns="0" bIns="0" rtlCol="0" anchor="ctr"/>
      <a:lstStyle>
        <a:defPPr algn="ctr">
          <a:defRPr sz="2000" dirty="0" smtClean="0">
            <a:solidFill>
              <a:schemeClr val="tx1">
                <a:lumMod val="85000"/>
                <a:lumOff val="1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5_稻壳儿优创意   http://chn.docer.com/works?userid=4610637">
  <a:themeElements>
    <a:clrScheme name="自定义 588">
      <a:dk1>
        <a:sysClr val="windowText" lastClr="000000"/>
      </a:dk1>
      <a:lt1>
        <a:sysClr val="window" lastClr="FFFFFF"/>
      </a:lt1>
      <a:dk2>
        <a:srgbClr val="44546A"/>
      </a:dk2>
      <a:lt2>
        <a:srgbClr val="E7E6E6"/>
      </a:lt2>
      <a:accent1>
        <a:srgbClr val="64AF50"/>
      </a:accent1>
      <a:accent2>
        <a:srgbClr val="3E8DDE"/>
      </a:accent2>
      <a:accent3>
        <a:srgbClr val="64AF50"/>
      </a:accent3>
      <a:accent4>
        <a:srgbClr val="3E8DDE"/>
      </a:accent4>
      <a:accent5>
        <a:srgbClr val="64AF50"/>
      </a:accent5>
      <a:accent6>
        <a:srgbClr val="3E8DDE"/>
      </a:accent6>
      <a:hlink>
        <a:srgbClr val="64AF50"/>
      </a:hlink>
      <a:folHlink>
        <a:srgbClr val="3E8DDE"/>
      </a:folHlink>
    </a:clrScheme>
    <a:fontScheme name="自定义 27">
      <a:majorFont>
        <a:latin typeface="汉仪雅酷黑 85W"/>
        <a:ea typeface="汉仪雅酷黑 85W"/>
        <a:cs typeface=""/>
      </a:majorFont>
      <a:minorFont>
        <a:latin typeface="汉仪雅酷黑 85W"/>
        <a:ea typeface="汉仪中黑 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6D400"/>
        </a:solidFill>
        <a:ln w="9525">
          <a:solidFill>
            <a:schemeClr val="tx1">
              <a:lumMod val="75000"/>
              <a:lumOff val="25000"/>
            </a:schemeClr>
          </a:solidFill>
        </a:ln>
      </a:spPr>
      <a:bodyPr lIns="0" tIns="0" rIns="0" bIns="0" rtlCol="0" anchor="ctr"/>
      <a:lstStyle>
        <a:defPPr algn="ctr">
          <a:defRPr sz="2000" dirty="0" smtClean="0">
            <a:solidFill>
              <a:schemeClr val="tx1">
                <a:lumMod val="85000"/>
                <a:lumOff val="1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4">
      <a:dk1>
        <a:srgbClr val="000000"/>
      </a:dk1>
      <a:lt1>
        <a:srgbClr val="FFFFFF"/>
      </a:lt1>
      <a:dk2>
        <a:srgbClr val="000B26"/>
      </a:dk2>
      <a:lt2>
        <a:srgbClr val="FFFFFF"/>
      </a:lt2>
      <a:accent1>
        <a:srgbClr val="19A298"/>
      </a:accent1>
      <a:accent2>
        <a:srgbClr val="34CFC3"/>
      </a:accent2>
      <a:accent3>
        <a:srgbClr val="3FABF9"/>
      </a:accent3>
      <a:accent4>
        <a:srgbClr val="A67CFF"/>
      </a:accent4>
      <a:accent5>
        <a:srgbClr val="F84949"/>
      </a:accent5>
      <a:accent6>
        <a:srgbClr val="F66BB6"/>
      </a:accent6>
      <a:hlink>
        <a:srgbClr val="304FFE"/>
      </a:hlink>
      <a:folHlink>
        <a:srgbClr val="492067"/>
      </a:folHlink>
    </a:clrScheme>
    <a:fontScheme name="自定义 6">
      <a:majorFont>
        <a:latin typeface="MiSans Medium"/>
        <a:ea typeface="微软雅黑"/>
        <a:cs typeface=""/>
      </a:majorFont>
      <a:minorFont>
        <a:latin typeface="MiSans Medium"/>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稻壳儿优创意   http://chn.docer.com/works?userid=4610637">
  <a:themeElements>
    <a:clrScheme name="自定义 588">
      <a:dk1>
        <a:sysClr val="windowText" lastClr="000000"/>
      </a:dk1>
      <a:lt1>
        <a:sysClr val="window" lastClr="FFFFFF"/>
      </a:lt1>
      <a:dk2>
        <a:srgbClr val="44546A"/>
      </a:dk2>
      <a:lt2>
        <a:srgbClr val="E7E6E6"/>
      </a:lt2>
      <a:accent1>
        <a:srgbClr val="64AF50"/>
      </a:accent1>
      <a:accent2>
        <a:srgbClr val="3E8DDE"/>
      </a:accent2>
      <a:accent3>
        <a:srgbClr val="64AF50"/>
      </a:accent3>
      <a:accent4>
        <a:srgbClr val="3E8DDE"/>
      </a:accent4>
      <a:accent5>
        <a:srgbClr val="64AF50"/>
      </a:accent5>
      <a:accent6>
        <a:srgbClr val="3E8DDE"/>
      </a:accent6>
      <a:hlink>
        <a:srgbClr val="64AF50"/>
      </a:hlink>
      <a:folHlink>
        <a:srgbClr val="3E8DDE"/>
      </a:folHlink>
    </a:clrScheme>
    <a:fontScheme name="自定义 27">
      <a:majorFont>
        <a:latin typeface="汉仪雅酷黑 85W"/>
        <a:ea typeface="汉仪雅酷黑 85W"/>
        <a:cs typeface=""/>
      </a:majorFont>
      <a:minorFont>
        <a:latin typeface="汉仪雅酷黑 85W"/>
        <a:ea typeface="汉仪中黑 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6D400"/>
        </a:solidFill>
        <a:ln w="9525">
          <a:solidFill>
            <a:schemeClr val="tx1">
              <a:lumMod val="75000"/>
              <a:lumOff val="25000"/>
            </a:schemeClr>
          </a:solidFill>
        </a:ln>
      </a:spPr>
      <a:bodyPr lIns="0" tIns="0" rIns="0" bIns="0" rtlCol="0" anchor="ctr"/>
      <a:lstStyle>
        <a:defPPr algn="ctr">
          <a:defRPr sz="2000" dirty="0" smtClean="0">
            <a:solidFill>
              <a:schemeClr val="tx1">
                <a:lumMod val="85000"/>
                <a:lumOff val="1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稻壳儿优创意   http://chn.docer.com/works?userid=4610637">
  <a:themeElements>
    <a:clrScheme name="自定义 588">
      <a:dk1>
        <a:sysClr val="windowText" lastClr="000000"/>
      </a:dk1>
      <a:lt1>
        <a:sysClr val="window" lastClr="FFFFFF"/>
      </a:lt1>
      <a:dk2>
        <a:srgbClr val="44546A"/>
      </a:dk2>
      <a:lt2>
        <a:srgbClr val="E7E6E6"/>
      </a:lt2>
      <a:accent1>
        <a:srgbClr val="64AF50"/>
      </a:accent1>
      <a:accent2>
        <a:srgbClr val="3E8DDE"/>
      </a:accent2>
      <a:accent3>
        <a:srgbClr val="64AF50"/>
      </a:accent3>
      <a:accent4>
        <a:srgbClr val="3E8DDE"/>
      </a:accent4>
      <a:accent5>
        <a:srgbClr val="64AF50"/>
      </a:accent5>
      <a:accent6>
        <a:srgbClr val="3E8DDE"/>
      </a:accent6>
      <a:hlink>
        <a:srgbClr val="64AF50"/>
      </a:hlink>
      <a:folHlink>
        <a:srgbClr val="3E8DDE"/>
      </a:folHlink>
    </a:clrScheme>
    <a:fontScheme name="自定义 27">
      <a:majorFont>
        <a:latin typeface="汉仪雅酷黑 85W"/>
        <a:ea typeface="汉仪雅酷黑 85W"/>
        <a:cs typeface=""/>
      </a:majorFont>
      <a:minorFont>
        <a:latin typeface="汉仪雅酷黑 85W"/>
        <a:ea typeface="汉仪中黑 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6D400"/>
        </a:solidFill>
        <a:ln w="9525">
          <a:solidFill>
            <a:schemeClr val="tx1">
              <a:lumMod val="75000"/>
              <a:lumOff val="25000"/>
            </a:schemeClr>
          </a:solidFill>
        </a:ln>
      </a:spPr>
      <a:bodyPr lIns="0" tIns="0" rIns="0" bIns="0" rtlCol="0" anchor="ctr"/>
      <a:lstStyle>
        <a:defPPr algn="ctr">
          <a:defRPr sz="2000" dirty="0" smtClean="0">
            <a:solidFill>
              <a:schemeClr val="tx1">
                <a:lumMod val="85000"/>
                <a:lumOff val="1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稻壳儿优创意   http://chn.docer.com/works?userid=4610637">
  <a:themeElements>
    <a:clrScheme name="自定义 588">
      <a:dk1>
        <a:sysClr val="windowText" lastClr="000000"/>
      </a:dk1>
      <a:lt1>
        <a:sysClr val="window" lastClr="FFFFFF"/>
      </a:lt1>
      <a:dk2>
        <a:srgbClr val="44546A"/>
      </a:dk2>
      <a:lt2>
        <a:srgbClr val="E7E6E6"/>
      </a:lt2>
      <a:accent1>
        <a:srgbClr val="64AF50"/>
      </a:accent1>
      <a:accent2>
        <a:srgbClr val="3E8DDE"/>
      </a:accent2>
      <a:accent3>
        <a:srgbClr val="64AF50"/>
      </a:accent3>
      <a:accent4>
        <a:srgbClr val="3E8DDE"/>
      </a:accent4>
      <a:accent5>
        <a:srgbClr val="64AF50"/>
      </a:accent5>
      <a:accent6>
        <a:srgbClr val="3E8DDE"/>
      </a:accent6>
      <a:hlink>
        <a:srgbClr val="64AF50"/>
      </a:hlink>
      <a:folHlink>
        <a:srgbClr val="3E8DDE"/>
      </a:folHlink>
    </a:clrScheme>
    <a:fontScheme name="自定义 27">
      <a:majorFont>
        <a:latin typeface="汉仪雅酷黑 85W"/>
        <a:ea typeface="汉仪雅酷黑 85W"/>
        <a:cs typeface=""/>
      </a:majorFont>
      <a:minorFont>
        <a:latin typeface="汉仪雅酷黑 85W"/>
        <a:ea typeface="汉仪中黑 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6D400"/>
        </a:solidFill>
        <a:ln w="9525">
          <a:solidFill>
            <a:schemeClr val="tx1">
              <a:lumMod val="75000"/>
              <a:lumOff val="25000"/>
            </a:schemeClr>
          </a:solidFill>
        </a:ln>
      </a:spPr>
      <a:bodyPr lIns="0" tIns="0" rIns="0" bIns="0" rtlCol="0" anchor="ctr"/>
      <a:lstStyle>
        <a:defPPr algn="ctr">
          <a:defRPr sz="2000" dirty="0" smtClean="0">
            <a:solidFill>
              <a:schemeClr val="tx1">
                <a:lumMod val="85000"/>
                <a:lumOff val="1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稻壳儿优创意   http://chn.docer.com/works?userid=4610637">
  <a:themeElements>
    <a:clrScheme name="自定义 588">
      <a:dk1>
        <a:sysClr val="windowText" lastClr="000000"/>
      </a:dk1>
      <a:lt1>
        <a:sysClr val="window" lastClr="FFFFFF"/>
      </a:lt1>
      <a:dk2>
        <a:srgbClr val="44546A"/>
      </a:dk2>
      <a:lt2>
        <a:srgbClr val="E7E6E6"/>
      </a:lt2>
      <a:accent1>
        <a:srgbClr val="64AF50"/>
      </a:accent1>
      <a:accent2>
        <a:srgbClr val="3E8DDE"/>
      </a:accent2>
      <a:accent3>
        <a:srgbClr val="64AF50"/>
      </a:accent3>
      <a:accent4>
        <a:srgbClr val="3E8DDE"/>
      </a:accent4>
      <a:accent5>
        <a:srgbClr val="64AF50"/>
      </a:accent5>
      <a:accent6>
        <a:srgbClr val="3E8DDE"/>
      </a:accent6>
      <a:hlink>
        <a:srgbClr val="64AF50"/>
      </a:hlink>
      <a:folHlink>
        <a:srgbClr val="3E8DDE"/>
      </a:folHlink>
    </a:clrScheme>
    <a:fontScheme name="自定义 27">
      <a:majorFont>
        <a:latin typeface="汉仪雅酷黑 85W"/>
        <a:ea typeface="汉仪雅酷黑 85W"/>
        <a:cs typeface=""/>
      </a:majorFont>
      <a:minorFont>
        <a:latin typeface="汉仪雅酷黑 85W"/>
        <a:ea typeface="汉仪中黑 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6D400"/>
        </a:solidFill>
        <a:ln w="9525">
          <a:solidFill>
            <a:schemeClr val="tx1">
              <a:lumMod val="75000"/>
              <a:lumOff val="25000"/>
            </a:schemeClr>
          </a:solidFill>
        </a:ln>
      </a:spPr>
      <a:bodyPr lIns="0" tIns="0" rIns="0" bIns="0" rtlCol="0" anchor="ctr"/>
      <a:lstStyle>
        <a:defPPr algn="ctr">
          <a:defRPr sz="2000" dirty="0" smtClean="0">
            <a:solidFill>
              <a:schemeClr val="tx1">
                <a:lumMod val="85000"/>
                <a:lumOff val="1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稻壳儿优创意   http://chn.docer.com/works?userid=4610637">
  <a:themeElements>
    <a:clrScheme name="自定义 588">
      <a:dk1>
        <a:sysClr val="windowText" lastClr="000000"/>
      </a:dk1>
      <a:lt1>
        <a:sysClr val="window" lastClr="FFFFFF"/>
      </a:lt1>
      <a:dk2>
        <a:srgbClr val="44546A"/>
      </a:dk2>
      <a:lt2>
        <a:srgbClr val="E7E6E6"/>
      </a:lt2>
      <a:accent1>
        <a:srgbClr val="64AF50"/>
      </a:accent1>
      <a:accent2>
        <a:srgbClr val="3E8DDE"/>
      </a:accent2>
      <a:accent3>
        <a:srgbClr val="64AF50"/>
      </a:accent3>
      <a:accent4>
        <a:srgbClr val="3E8DDE"/>
      </a:accent4>
      <a:accent5>
        <a:srgbClr val="64AF50"/>
      </a:accent5>
      <a:accent6>
        <a:srgbClr val="3E8DDE"/>
      </a:accent6>
      <a:hlink>
        <a:srgbClr val="64AF50"/>
      </a:hlink>
      <a:folHlink>
        <a:srgbClr val="3E8DDE"/>
      </a:folHlink>
    </a:clrScheme>
    <a:fontScheme name="自定义 27">
      <a:majorFont>
        <a:latin typeface="汉仪雅酷黑 85W"/>
        <a:ea typeface="汉仪雅酷黑 85W"/>
        <a:cs typeface=""/>
      </a:majorFont>
      <a:minorFont>
        <a:latin typeface="汉仪雅酷黑 85W"/>
        <a:ea typeface="汉仪中黑 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6D400"/>
        </a:solidFill>
        <a:ln w="9525">
          <a:solidFill>
            <a:schemeClr val="tx1">
              <a:lumMod val="75000"/>
              <a:lumOff val="25000"/>
            </a:schemeClr>
          </a:solidFill>
        </a:ln>
      </a:spPr>
      <a:bodyPr lIns="0" tIns="0" rIns="0" bIns="0" rtlCol="0" anchor="ctr"/>
      <a:lstStyle>
        <a:defPPr algn="ctr">
          <a:defRPr sz="2000" dirty="0" smtClean="0">
            <a:solidFill>
              <a:schemeClr val="tx1">
                <a:lumMod val="85000"/>
                <a:lumOff val="1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稻壳儿优创意   http://chn.docer.com/works?userid=4610637">
  <a:themeElements>
    <a:clrScheme name="自定义 588">
      <a:dk1>
        <a:sysClr val="windowText" lastClr="000000"/>
      </a:dk1>
      <a:lt1>
        <a:sysClr val="window" lastClr="FFFFFF"/>
      </a:lt1>
      <a:dk2>
        <a:srgbClr val="44546A"/>
      </a:dk2>
      <a:lt2>
        <a:srgbClr val="E7E6E6"/>
      </a:lt2>
      <a:accent1>
        <a:srgbClr val="64AF50"/>
      </a:accent1>
      <a:accent2>
        <a:srgbClr val="3E8DDE"/>
      </a:accent2>
      <a:accent3>
        <a:srgbClr val="64AF50"/>
      </a:accent3>
      <a:accent4>
        <a:srgbClr val="3E8DDE"/>
      </a:accent4>
      <a:accent5>
        <a:srgbClr val="64AF50"/>
      </a:accent5>
      <a:accent6>
        <a:srgbClr val="3E8DDE"/>
      </a:accent6>
      <a:hlink>
        <a:srgbClr val="64AF50"/>
      </a:hlink>
      <a:folHlink>
        <a:srgbClr val="3E8DDE"/>
      </a:folHlink>
    </a:clrScheme>
    <a:fontScheme name="自定义 27">
      <a:majorFont>
        <a:latin typeface="汉仪雅酷黑 85W"/>
        <a:ea typeface="汉仪雅酷黑 85W"/>
        <a:cs typeface=""/>
      </a:majorFont>
      <a:minorFont>
        <a:latin typeface="汉仪雅酷黑 85W"/>
        <a:ea typeface="汉仪中黑 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6D400"/>
        </a:solidFill>
        <a:ln w="9525">
          <a:solidFill>
            <a:schemeClr val="tx1">
              <a:lumMod val="75000"/>
              <a:lumOff val="25000"/>
            </a:schemeClr>
          </a:solidFill>
        </a:ln>
      </a:spPr>
      <a:bodyPr lIns="0" tIns="0" rIns="0" bIns="0" rtlCol="0" anchor="ctr"/>
      <a:lstStyle>
        <a:defPPr algn="ctr">
          <a:defRPr sz="2000" dirty="0" smtClean="0">
            <a:solidFill>
              <a:schemeClr val="tx1">
                <a:lumMod val="85000"/>
                <a:lumOff val="1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稻壳儿优创意   http://chn.docer.com/works?userid=4610637">
  <a:themeElements>
    <a:clrScheme name="自定义 588">
      <a:dk1>
        <a:sysClr val="windowText" lastClr="000000"/>
      </a:dk1>
      <a:lt1>
        <a:sysClr val="window" lastClr="FFFFFF"/>
      </a:lt1>
      <a:dk2>
        <a:srgbClr val="44546A"/>
      </a:dk2>
      <a:lt2>
        <a:srgbClr val="E7E6E6"/>
      </a:lt2>
      <a:accent1>
        <a:srgbClr val="64AF50"/>
      </a:accent1>
      <a:accent2>
        <a:srgbClr val="3E8DDE"/>
      </a:accent2>
      <a:accent3>
        <a:srgbClr val="64AF50"/>
      </a:accent3>
      <a:accent4>
        <a:srgbClr val="3E8DDE"/>
      </a:accent4>
      <a:accent5>
        <a:srgbClr val="64AF50"/>
      </a:accent5>
      <a:accent6>
        <a:srgbClr val="3E8DDE"/>
      </a:accent6>
      <a:hlink>
        <a:srgbClr val="64AF50"/>
      </a:hlink>
      <a:folHlink>
        <a:srgbClr val="3E8DDE"/>
      </a:folHlink>
    </a:clrScheme>
    <a:fontScheme name="自定义 27">
      <a:majorFont>
        <a:latin typeface="汉仪雅酷黑 85W"/>
        <a:ea typeface="汉仪雅酷黑 85W"/>
        <a:cs typeface=""/>
      </a:majorFont>
      <a:minorFont>
        <a:latin typeface="汉仪雅酷黑 85W"/>
        <a:ea typeface="汉仪中黑 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6D400"/>
        </a:solidFill>
        <a:ln w="9525">
          <a:solidFill>
            <a:schemeClr val="tx1">
              <a:lumMod val="75000"/>
              <a:lumOff val="25000"/>
            </a:schemeClr>
          </a:solidFill>
        </a:ln>
      </a:spPr>
      <a:bodyPr lIns="0" tIns="0" rIns="0" bIns="0" rtlCol="0" anchor="ctr"/>
      <a:lstStyle>
        <a:defPPr algn="ctr">
          <a:defRPr sz="2000" dirty="0" smtClean="0">
            <a:solidFill>
              <a:schemeClr val="tx1">
                <a:lumMod val="85000"/>
                <a:lumOff val="15000"/>
              </a:schemeClr>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稻壳优创意</Template>
  <TotalTime>0</TotalTime>
  <Words>3999</Words>
  <Application>WPS 演示</Application>
  <PresentationFormat>宽屏</PresentationFormat>
  <Paragraphs>274</Paragraphs>
  <Slides>29</Slides>
  <Notes>1</Notes>
  <HiddenSlides>1</HiddenSlides>
  <MMClips>0</MMClips>
  <ScaleCrop>false</ScaleCrop>
  <HeadingPairs>
    <vt:vector size="6" baseType="variant">
      <vt:variant>
        <vt:lpstr>已用的字体</vt:lpstr>
      </vt:variant>
      <vt:variant>
        <vt:i4>13</vt:i4>
      </vt:variant>
      <vt:variant>
        <vt:lpstr>主题</vt:lpstr>
      </vt:variant>
      <vt:variant>
        <vt:i4>17</vt:i4>
      </vt:variant>
      <vt:variant>
        <vt:lpstr>幻灯片标题</vt:lpstr>
      </vt:variant>
      <vt:variant>
        <vt:i4>29</vt:i4>
      </vt:variant>
    </vt:vector>
  </HeadingPairs>
  <TitlesOfParts>
    <vt:vector size="59" baseType="lpstr">
      <vt:lpstr>Arial</vt:lpstr>
      <vt:lpstr>宋体</vt:lpstr>
      <vt:lpstr>Wingdings</vt:lpstr>
      <vt:lpstr>阿里巴巴普惠体 B</vt:lpstr>
      <vt:lpstr>汉仪雅酷黑 85W</vt:lpstr>
      <vt:lpstr>汉仪中黑 简</vt:lpstr>
      <vt:lpstr>阿里巴巴普惠体 R</vt:lpstr>
      <vt:lpstr>遇见体（非商用）</vt:lpstr>
      <vt:lpstr>OPPOSans M</vt:lpstr>
      <vt:lpstr>微软雅黑</vt:lpstr>
      <vt:lpstr>Arial Unicode MS</vt:lpstr>
      <vt:lpstr>等线</vt:lpstr>
      <vt:lpstr>MiSans Medium</vt:lpstr>
      <vt:lpstr>稻壳儿优创意   http://chn.docer.com/works?userid=4610637</vt:lpstr>
      <vt:lpstr>Office 主题​​</vt:lpstr>
      <vt:lpstr>1_稻壳儿优创意   http://chn.docer.com/works?userid=4610637</vt:lpstr>
      <vt:lpstr>2_稻壳儿优创意   http://chn.docer.com/works?userid=4610637</vt:lpstr>
      <vt:lpstr>3_稻壳儿优创意   http://chn.docer.com/works?userid=4610637</vt:lpstr>
      <vt:lpstr>4_稻壳儿优创意   http://chn.docer.com/works?userid=4610637</vt:lpstr>
      <vt:lpstr>5_稻壳儿优创意   http://chn.docer.com/works?userid=4610637</vt:lpstr>
      <vt:lpstr>6_稻壳儿优创意   http://chn.docer.com/works?userid=4610637</vt:lpstr>
      <vt:lpstr>7_稻壳儿优创意   http://chn.docer.com/works?userid=4610637</vt:lpstr>
      <vt:lpstr>8_稻壳儿优创意   http://chn.docer.com/works?userid=4610637</vt:lpstr>
      <vt:lpstr>9_稻壳儿优创意   http://chn.docer.com/works?userid=4610637</vt:lpstr>
      <vt:lpstr>10_稻壳儿优创意   http://chn.docer.com/works?userid=4610637</vt:lpstr>
      <vt:lpstr>11_稻壳儿优创意   http://chn.docer.com/works?userid=4610637</vt:lpstr>
      <vt:lpstr>12_稻壳儿优创意   http://chn.docer.com/works?userid=4610637</vt:lpstr>
      <vt:lpstr>13_稻壳儿优创意   http://chn.docer.com/works?userid=4610637</vt:lpstr>
      <vt:lpstr>14_稻壳儿优创意   http://chn.docer.com/works?userid=4610637</vt:lpstr>
      <vt:lpstr>15_稻壳儿优创意   http://chn.docer.com/works?userid=4610637</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有一种享受叫“健康卫生”，有一种美丽叫“心理健康”，有一种行动叫“远离四害”，世界卫生日，健康生活你我他！</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ViVid</cp:lastModifiedBy>
  <cp:revision>12</cp:revision>
  <dcterms:created xsi:type="dcterms:W3CDTF">2024-03-25T01:37:00Z</dcterms:created>
  <dcterms:modified xsi:type="dcterms:W3CDTF">2024-04-01T06:23:20Z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2052-12.1.0.16417</vt:lpwstr>
  </property>
  <property fmtid="{D5CDD505-2E9C-101B-9397-08002B2CF9AE}" pid="3" name="KSOTemplateUUID">
    <vt:lpwstr>v1.0_mb_ome2HKMNX6c13eWOkVNb9Q==</vt:lpwstr>
  </property>
  <property fmtid="{D5CDD505-2E9C-101B-9397-08002B2CF9AE}" pid="4" name="ICV">
    <vt:lpwstr>999337DB703C4C58B6C52C1E459D5CCF_11</vt:lpwstr>
  </property>
</Properties>
</file>